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ce4110bf5f4d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3a359a5a0947c8"/>
  </p:sldMasterIdLst>
  <p:sldIdLst>
    <p:sldId xmlns:r="http://schemas.openxmlformats.org/officeDocument/2006/relationships" id="256" r:id="R9df0dd267fd84ec5"/>
    <p:sldId xmlns:r="http://schemas.openxmlformats.org/officeDocument/2006/relationships" id="257" r:id="R6dd3add2d3df4b76"/>
    <p:sldId xmlns:r="http://schemas.openxmlformats.org/officeDocument/2006/relationships" id="258" r:id="R0d959b548c8c4464"/>
    <p:sldId xmlns:r="http://schemas.openxmlformats.org/officeDocument/2006/relationships" id="259" r:id="R2f2b9f1f4209417a"/>
    <p:sldId xmlns:r="http://schemas.openxmlformats.org/officeDocument/2006/relationships" id="260" r:id="R807e13347b264143"/>
    <p:sldId xmlns:r="http://schemas.openxmlformats.org/officeDocument/2006/relationships" id="261" r:id="R0266b53e41184d27"/>
    <p:sldId xmlns:r="http://schemas.openxmlformats.org/officeDocument/2006/relationships" id="262" r:id="R760a012791d34c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3a359a5a0947c8" /><Relationship Type="http://schemas.openxmlformats.org/officeDocument/2006/relationships/slide" Target="/ppt/slides/slide1.xml" Id="R9df0dd267fd84ec5" /><Relationship Type="http://schemas.openxmlformats.org/officeDocument/2006/relationships/slide" Target="/ppt/slides/slide2.xml" Id="R6dd3add2d3df4b76" /><Relationship Type="http://schemas.openxmlformats.org/officeDocument/2006/relationships/slide" Target="/ppt/slides/slide3.xml" Id="R0d959b548c8c4464" /><Relationship Type="http://schemas.openxmlformats.org/officeDocument/2006/relationships/slide" Target="/ppt/slides/slide4.xml" Id="R2f2b9f1f4209417a" /><Relationship Type="http://schemas.openxmlformats.org/officeDocument/2006/relationships/slide" Target="/ppt/slides/slide5.xml" Id="R807e13347b264143" /><Relationship Type="http://schemas.openxmlformats.org/officeDocument/2006/relationships/slide" Target="/ppt/slides/slide6.xml" Id="R0266b53e41184d27" /><Relationship Type="http://schemas.openxmlformats.org/officeDocument/2006/relationships/slide" Target="/ppt/slides/slide7.xml" Id="R760a012791d34c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3cab105f194a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1cb11c8ae4427" /><Relationship Type="http://schemas.openxmlformats.org/officeDocument/2006/relationships/theme" Target="/ppt/slideMasters/theme/theme1.xml" Id="Rf398b9182cb346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91cb11c8ae44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dc75e1aa843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0367dad1044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825f629dd47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a39c1743348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a0ea763b546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e48b2f51640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b096bd0814e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BOA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 OFFSHORE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−4 387 573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621 981 197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744 848 133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1 019 181 541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11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office@boa.no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926 265 156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