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e4f3e9d7fc44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fe63f729747c5"/>
  </p:sldMasterIdLst>
  <p:sldIdLst>
    <p:sldId xmlns:r="http://schemas.openxmlformats.org/officeDocument/2006/relationships" id="256" r:id="Rf5045124edfb4c05"/>
    <p:sldId xmlns:r="http://schemas.openxmlformats.org/officeDocument/2006/relationships" id="257" r:id="Rccffd8999aaf46b7"/>
    <p:sldId xmlns:r="http://schemas.openxmlformats.org/officeDocument/2006/relationships" id="258" r:id="R3fc537523a534de1"/>
    <p:sldId xmlns:r="http://schemas.openxmlformats.org/officeDocument/2006/relationships" id="259" r:id="Re33decb9d0c44890"/>
    <p:sldId xmlns:r="http://schemas.openxmlformats.org/officeDocument/2006/relationships" id="260" r:id="Re66cabfbe0854ba5"/>
    <p:sldId xmlns:r="http://schemas.openxmlformats.org/officeDocument/2006/relationships" id="261" r:id="R36528aaff23a4f12"/>
    <p:sldId xmlns:r="http://schemas.openxmlformats.org/officeDocument/2006/relationships" id="262" r:id="R83e8686806da48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fe63f729747c5" /><Relationship Type="http://schemas.openxmlformats.org/officeDocument/2006/relationships/slide" Target="/ppt/slides/slide1.xml" Id="Rf5045124edfb4c05" /><Relationship Type="http://schemas.openxmlformats.org/officeDocument/2006/relationships/slide" Target="/ppt/slides/slide2.xml" Id="Rccffd8999aaf46b7" /><Relationship Type="http://schemas.openxmlformats.org/officeDocument/2006/relationships/slide" Target="/ppt/slides/slide3.xml" Id="R3fc537523a534de1" /><Relationship Type="http://schemas.openxmlformats.org/officeDocument/2006/relationships/slide" Target="/ppt/slides/slide4.xml" Id="Re33decb9d0c44890" /><Relationship Type="http://schemas.openxmlformats.org/officeDocument/2006/relationships/slide" Target="/ppt/slides/slide5.xml" Id="Re66cabfbe0854ba5" /><Relationship Type="http://schemas.openxmlformats.org/officeDocument/2006/relationships/slide" Target="/ppt/slides/slide6.xml" Id="R36528aaff23a4f12" /><Relationship Type="http://schemas.openxmlformats.org/officeDocument/2006/relationships/slide" Target="/ppt/slides/slide7.xml" Id="R83e8686806da48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32acd538c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712baf69f4b8b" /><Relationship Type="http://schemas.openxmlformats.org/officeDocument/2006/relationships/theme" Target="/ppt/slideMasters/theme/theme1.xml" Id="Radde0cde98c9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d712baf69f4b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85762328f46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704c00b81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878e631714f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47bf7f0a14a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1fda140f945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27fe7f7194c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fd69670fc49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SESU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20 306 554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64 649 241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64 708 912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STEWART WILLIAM BERG  –  59,9 %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WILLIAM 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HELÈN BERG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9012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926 275 607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