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86f85b5faf41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b91a80b5884d15"/>
  </p:sldMasterIdLst>
  <p:sldIdLst>
    <p:sldId xmlns:r="http://schemas.openxmlformats.org/officeDocument/2006/relationships" id="256" r:id="R5fbc6b66dadb4822"/>
    <p:sldId xmlns:r="http://schemas.openxmlformats.org/officeDocument/2006/relationships" id="257" r:id="Ra635427c0c6248db"/>
    <p:sldId xmlns:r="http://schemas.openxmlformats.org/officeDocument/2006/relationships" id="258" r:id="R51f28375f1c0455a"/>
    <p:sldId xmlns:r="http://schemas.openxmlformats.org/officeDocument/2006/relationships" id="259" r:id="R5a78d1a1dd6d4e21"/>
    <p:sldId xmlns:r="http://schemas.openxmlformats.org/officeDocument/2006/relationships" id="260" r:id="Rfabbbe98b5064ddc"/>
    <p:sldId xmlns:r="http://schemas.openxmlformats.org/officeDocument/2006/relationships" id="261" r:id="Re547e2f01b204f32"/>
    <p:sldId xmlns:r="http://schemas.openxmlformats.org/officeDocument/2006/relationships" id="262" r:id="R184f923904ac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b91a80b5884d15" /><Relationship Type="http://schemas.openxmlformats.org/officeDocument/2006/relationships/slide" Target="/ppt/slides/slide1.xml" Id="R5fbc6b66dadb4822" /><Relationship Type="http://schemas.openxmlformats.org/officeDocument/2006/relationships/slide" Target="/ppt/slides/slide2.xml" Id="Ra635427c0c6248db" /><Relationship Type="http://schemas.openxmlformats.org/officeDocument/2006/relationships/slide" Target="/ppt/slides/slide3.xml" Id="R51f28375f1c0455a" /><Relationship Type="http://schemas.openxmlformats.org/officeDocument/2006/relationships/slide" Target="/ppt/slides/slide4.xml" Id="R5a78d1a1dd6d4e21" /><Relationship Type="http://schemas.openxmlformats.org/officeDocument/2006/relationships/slide" Target="/ppt/slides/slide5.xml" Id="Rfabbbe98b5064ddc" /><Relationship Type="http://schemas.openxmlformats.org/officeDocument/2006/relationships/slide" Target="/ppt/slides/slide6.xml" Id="Re547e2f01b204f32" /><Relationship Type="http://schemas.openxmlformats.org/officeDocument/2006/relationships/slide" Target="/ppt/slides/slide7.xml" Id="R184f923904ac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11c708bb7640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6aea1ba6b40da" /><Relationship Type="http://schemas.openxmlformats.org/officeDocument/2006/relationships/theme" Target="/ppt/slideMasters/theme/theme1.xml" Id="R551071a975a7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06aea1ba6b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9cc8adcc6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95543f20c48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e26b596bf4f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f1cc1f56347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acd575bea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e8f4f40f749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4842efeed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