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99a3cc7ea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211529bf84ef8"/>
  </p:sldMasterIdLst>
  <p:sldIdLst>
    <p:sldId xmlns:r="http://schemas.openxmlformats.org/officeDocument/2006/relationships" id="256" r:id="R2faaee13cdb64243"/>
    <p:sldId xmlns:r="http://schemas.openxmlformats.org/officeDocument/2006/relationships" id="257" r:id="Reff2df5518554f8d"/>
    <p:sldId xmlns:r="http://schemas.openxmlformats.org/officeDocument/2006/relationships" id="258" r:id="R6aadc93eac204a71"/>
    <p:sldId xmlns:r="http://schemas.openxmlformats.org/officeDocument/2006/relationships" id="259" r:id="Re73d78c41a164603"/>
    <p:sldId xmlns:r="http://schemas.openxmlformats.org/officeDocument/2006/relationships" id="260" r:id="Rd4b40459a6154b32"/>
    <p:sldId xmlns:r="http://schemas.openxmlformats.org/officeDocument/2006/relationships" id="261" r:id="Re4b8788045d04fe7"/>
    <p:sldId xmlns:r="http://schemas.openxmlformats.org/officeDocument/2006/relationships" id="262" r:id="R02c986c86d13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211529bf84ef8" /><Relationship Type="http://schemas.openxmlformats.org/officeDocument/2006/relationships/slide" Target="/ppt/slides/slide1.xml" Id="R2faaee13cdb64243" /><Relationship Type="http://schemas.openxmlformats.org/officeDocument/2006/relationships/slide" Target="/ppt/slides/slide2.xml" Id="Reff2df5518554f8d" /><Relationship Type="http://schemas.openxmlformats.org/officeDocument/2006/relationships/slide" Target="/ppt/slides/slide3.xml" Id="R6aadc93eac204a71" /><Relationship Type="http://schemas.openxmlformats.org/officeDocument/2006/relationships/slide" Target="/ppt/slides/slide4.xml" Id="Re73d78c41a164603" /><Relationship Type="http://schemas.openxmlformats.org/officeDocument/2006/relationships/slide" Target="/ppt/slides/slide5.xml" Id="Rd4b40459a6154b32" /><Relationship Type="http://schemas.openxmlformats.org/officeDocument/2006/relationships/slide" Target="/ppt/slides/slide6.xml" Id="Re4b8788045d04fe7" /><Relationship Type="http://schemas.openxmlformats.org/officeDocument/2006/relationships/slide" Target="/ppt/slides/slide7.xml" Id="R02c986c86d13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c230a6c34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34f515494b58" /><Relationship Type="http://schemas.openxmlformats.org/officeDocument/2006/relationships/theme" Target="/ppt/slideMasters/theme/theme1.xml" Id="Re4a3402a870f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834f51549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930301b82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1a9d9bc8d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85b80693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ae3838ad74d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299b452f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422d476a64d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4aa8c6635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