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727f7d4e3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218da51ba4399"/>
  </p:sldMasterIdLst>
  <p:sldIdLst>
    <p:sldId xmlns:r="http://schemas.openxmlformats.org/officeDocument/2006/relationships" id="256" r:id="R2b3726f7f54e4e56"/>
    <p:sldId xmlns:r="http://schemas.openxmlformats.org/officeDocument/2006/relationships" id="257" r:id="R5ea9c690491c4bd3"/>
    <p:sldId xmlns:r="http://schemas.openxmlformats.org/officeDocument/2006/relationships" id="258" r:id="R069d79e8346e452f"/>
    <p:sldId xmlns:r="http://schemas.openxmlformats.org/officeDocument/2006/relationships" id="259" r:id="Rc339c36e2d3e4759"/>
    <p:sldId xmlns:r="http://schemas.openxmlformats.org/officeDocument/2006/relationships" id="260" r:id="R597b547e08e94e4e"/>
    <p:sldId xmlns:r="http://schemas.openxmlformats.org/officeDocument/2006/relationships" id="261" r:id="R4a735aa63fe54c41"/>
    <p:sldId xmlns:r="http://schemas.openxmlformats.org/officeDocument/2006/relationships" id="262" r:id="Rf789f1fed49b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218da51ba4399" /><Relationship Type="http://schemas.openxmlformats.org/officeDocument/2006/relationships/slide" Target="/ppt/slides/slide1.xml" Id="R2b3726f7f54e4e56" /><Relationship Type="http://schemas.openxmlformats.org/officeDocument/2006/relationships/slide" Target="/ppt/slides/slide2.xml" Id="R5ea9c690491c4bd3" /><Relationship Type="http://schemas.openxmlformats.org/officeDocument/2006/relationships/slide" Target="/ppt/slides/slide3.xml" Id="R069d79e8346e452f" /><Relationship Type="http://schemas.openxmlformats.org/officeDocument/2006/relationships/slide" Target="/ppt/slides/slide4.xml" Id="Rc339c36e2d3e4759" /><Relationship Type="http://schemas.openxmlformats.org/officeDocument/2006/relationships/slide" Target="/ppt/slides/slide5.xml" Id="R597b547e08e94e4e" /><Relationship Type="http://schemas.openxmlformats.org/officeDocument/2006/relationships/slide" Target="/ppt/slides/slide6.xml" Id="R4a735aa63fe54c41" /><Relationship Type="http://schemas.openxmlformats.org/officeDocument/2006/relationships/slide" Target="/ppt/slides/slide7.xml" Id="Rf789f1fed49b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ade533d1b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5c78edfa4f1f" /><Relationship Type="http://schemas.openxmlformats.org/officeDocument/2006/relationships/theme" Target="/ppt/slideMasters/theme/theme1.xml" Id="Ra28077415c72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d05c78edfa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de4a0ab2c44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2e63322c4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d2407ec449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a59035e2c45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e39d63b04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880603a124c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80433cb67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