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bfc8bf97e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5f8d9875046ef"/>
  </p:sldMasterIdLst>
  <p:sldIdLst>
    <p:sldId xmlns:r="http://schemas.openxmlformats.org/officeDocument/2006/relationships" id="256" r:id="R02e7aa3db43749ed"/>
    <p:sldId xmlns:r="http://schemas.openxmlformats.org/officeDocument/2006/relationships" id="257" r:id="R3b805ee795b0474a"/>
    <p:sldId xmlns:r="http://schemas.openxmlformats.org/officeDocument/2006/relationships" id="258" r:id="Rb5923b655d7249c3"/>
    <p:sldId xmlns:r="http://schemas.openxmlformats.org/officeDocument/2006/relationships" id="259" r:id="Rc80090ed544541bd"/>
    <p:sldId xmlns:r="http://schemas.openxmlformats.org/officeDocument/2006/relationships" id="260" r:id="R75a1ea50b7d74cec"/>
    <p:sldId xmlns:r="http://schemas.openxmlformats.org/officeDocument/2006/relationships" id="261" r:id="Rff8a0829efe04739"/>
    <p:sldId xmlns:r="http://schemas.openxmlformats.org/officeDocument/2006/relationships" id="262" r:id="Rff1eb7d1cfaf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5f8d9875046ef" /><Relationship Type="http://schemas.openxmlformats.org/officeDocument/2006/relationships/slide" Target="/ppt/slides/slide1.xml" Id="R02e7aa3db43749ed" /><Relationship Type="http://schemas.openxmlformats.org/officeDocument/2006/relationships/slide" Target="/ppt/slides/slide2.xml" Id="R3b805ee795b0474a" /><Relationship Type="http://schemas.openxmlformats.org/officeDocument/2006/relationships/slide" Target="/ppt/slides/slide3.xml" Id="Rb5923b655d7249c3" /><Relationship Type="http://schemas.openxmlformats.org/officeDocument/2006/relationships/slide" Target="/ppt/slides/slide4.xml" Id="Rc80090ed544541bd" /><Relationship Type="http://schemas.openxmlformats.org/officeDocument/2006/relationships/slide" Target="/ppt/slides/slide5.xml" Id="R75a1ea50b7d74cec" /><Relationship Type="http://schemas.openxmlformats.org/officeDocument/2006/relationships/slide" Target="/ppt/slides/slide6.xml" Id="Rff8a0829efe04739" /><Relationship Type="http://schemas.openxmlformats.org/officeDocument/2006/relationships/slide" Target="/ppt/slides/slide7.xml" Id="Rff1eb7d1cfaf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249967090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d2d49691e4781" /><Relationship Type="http://schemas.openxmlformats.org/officeDocument/2006/relationships/theme" Target="/ppt/slideMasters/theme/theme1.xml" Id="R0e6ca29de8ed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d2d49691e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7745eb43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26a5007cb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cd3dcee9f41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2783ea02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f28cefeaa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a6649d8e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93afc54f847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