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0389887ca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104680b2c74d3d"/>
  </p:sldMasterIdLst>
  <p:sldIdLst>
    <p:sldId xmlns:r="http://schemas.openxmlformats.org/officeDocument/2006/relationships" id="256" r:id="R3eed3a21d2854ca1"/>
    <p:sldId xmlns:r="http://schemas.openxmlformats.org/officeDocument/2006/relationships" id="257" r:id="Ref281f02efbb4b6b"/>
    <p:sldId xmlns:r="http://schemas.openxmlformats.org/officeDocument/2006/relationships" id="258" r:id="R1963d7db015f4f89"/>
    <p:sldId xmlns:r="http://schemas.openxmlformats.org/officeDocument/2006/relationships" id="259" r:id="R17b3323d62d84eaa"/>
    <p:sldId xmlns:r="http://schemas.openxmlformats.org/officeDocument/2006/relationships" id="260" r:id="R1eece84d8845483a"/>
    <p:sldId xmlns:r="http://schemas.openxmlformats.org/officeDocument/2006/relationships" id="261" r:id="R02e548e53a7b4a8c"/>
    <p:sldId xmlns:r="http://schemas.openxmlformats.org/officeDocument/2006/relationships" id="262" r:id="R4592f7fcba5c44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04680b2c74d3d" /><Relationship Type="http://schemas.openxmlformats.org/officeDocument/2006/relationships/slide" Target="/ppt/slides/slide1.xml" Id="R3eed3a21d2854ca1" /><Relationship Type="http://schemas.openxmlformats.org/officeDocument/2006/relationships/slide" Target="/ppt/slides/slide2.xml" Id="Ref281f02efbb4b6b" /><Relationship Type="http://schemas.openxmlformats.org/officeDocument/2006/relationships/slide" Target="/ppt/slides/slide3.xml" Id="R1963d7db015f4f89" /><Relationship Type="http://schemas.openxmlformats.org/officeDocument/2006/relationships/slide" Target="/ppt/slides/slide4.xml" Id="R17b3323d62d84eaa" /><Relationship Type="http://schemas.openxmlformats.org/officeDocument/2006/relationships/slide" Target="/ppt/slides/slide5.xml" Id="R1eece84d8845483a" /><Relationship Type="http://schemas.openxmlformats.org/officeDocument/2006/relationships/slide" Target="/ppt/slides/slide6.xml" Id="R02e548e53a7b4a8c" /><Relationship Type="http://schemas.openxmlformats.org/officeDocument/2006/relationships/slide" Target="/ppt/slides/slide7.xml" Id="R4592f7fcba5c44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8388a822d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e0bea54c143f0" /><Relationship Type="http://schemas.openxmlformats.org/officeDocument/2006/relationships/theme" Target="/ppt/slideMasters/theme/theme1.xml" Id="R4d92cb0eaa184e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1e0bea54c143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23f8365a3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1287ce7324b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d886c49514a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26e3bf9a042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75d33a185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a255575e343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35de21f134f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FIFTH GENERATION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FIFTH GENERATION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747 565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254 505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8 385 131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GENERALS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Velliveien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FIFTH GENERATION AS</a:t>
            </a:r>
          </a:p>
        </p:txBody>
      </p:sp>
    </p:spTree>
  </p:cSld>
  <p:clrMapOvr>
    <a:masterClrMapping xmlns:a="http://schemas.openxmlformats.org/drawingml/2006/main"/>
  </p:clrMapOvr>
</p:sld>
</file>