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d33fe904ce48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0995bd09634191"/>
  </p:sldMasterIdLst>
  <p:sldIdLst>
    <p:sldId xmlns:r="http://schemas.openxmlformats.org/officeDocument/2006/relationships" id="256" r:id="R98455e17a25342d6"/>
    <p:sldId xmlns:r="http://schemas.openxmlformats.org/officeDocument/2006/relationships" id="257" r:id="R5bfebbc578ee499b"/>
    <p:sldId xmlns:r="http://schemas.openxmlformats.org/officeDocument/2006/relationships" id="258" r:id="R03206683369b4994"/>
    <p:sldId xmlns:r="http://schemas.openxmlformats.org/officeDocument/2006/relationships" id="259" r:id="Rca8f5d98bc7848b3"/>
    <p:sldId xmlns:r="http://schemas.openxmlformats.org/officeDocument/2006/relationships" id="260" r:id="Re5ce74057446451f"/>
    <p:sldId xmlns:r="http://schemas.openxmlformats.org/officeDocument/2006/relationships" id="261" r:id="R53f5d4e221e046e3"/>
    <p:sldId xmlns:r="http://schemas.openxmlformats.org/officeDocument/2006/relationships" id="262" r:id="R6d8b81cbe2dc4c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0995bd09634191" /><Relationship Type="http://schemas.openxmlformats.org/officeDocument/2006/relationships/slide" Target="/ppt/slides/slide1.xml" Id="R98455e17a25342d6" /><Relationship Type="http://schemas.openxmlformats.org/officeDocument/2006/relationships/slide" Target="/ppt/slides/slide2.xml" Id="R5bfebbc578ee499b" /><Relationship Type="http://schemas.openxmlformats.org/officeDocument/2006/relationships/slide" Target="/ppt/slides/slide3.xml" Id="R03206683369b4994" /><Relationship Type="http://schemas.openxmlformats.org/officeDocument/2006/relationships/slide" Target="/ppt/slides/slide4.xml" Id="Rca8f5d98bc7848b3" /><Relationship Type="http://schemas.openxmlformats.org/officeDocument/2006/relationships/slide" Target="/ppt/slides/slide5.xml" Id="Re5ce74057446451f" /><Relationship Type="http://schemas.openxmlformats.org/officeDocument/2006/relationships/slide" Target="/ppt/slides/slide6.xml" Id="R53f5d4e221e046e3" /><Relationship Type="http://schemas.openxmlformats.org/officeDocument/2006/relationships/slide" Target="/ppt/slides/slide7.xml" Id="R6d8b81cbe2dc4c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06592869e14a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98ce398884b99" /><Relationship Type="http://schemas.openxmlformats.org/officeDocument/2006/relationships/theme" Target="/ppt/slideMasters/theme/theme1.xml" Id="Rdf92b06fe25143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f98ce398884b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61073d9ce4e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408ba681e4e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5b08f271941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87ba3bf5d4d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ff44b7c604b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f25e747ad41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e75ac542b49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TANJA WILHELMSEN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TANJA WILHELMSEN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TANJA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102K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