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8d8fe87e0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b78c9b008945d8"/>
  </p:sldMasterIdLst>
  <p:sldIdLst>
    <p:sldId xmlns:r="http://schemas.openxmlformats.org/officeDocument/2006/relationships" id="256" r:id="R09c1a8d4cd0e449e"/>
    <p:sldId xmlns:r="http://schemas.openxmlformats.org/officeDocument/2006/relationships" id="257" r:id="R918768ddfa3e429f"/>
    <p:sldId xmlns:r="http://schemas.openxmlformats.org/officeDocument/2006/relationships" id="258" r:id="Rf9d33a7a44964965"/>
    <p:sldId xmlns:r="http://schemas.openxmlformats.org/officeDocument/2006/relationships" id="259" r:id="R6cc655c383de486f"/>
    <p:sldId xmlns:r="http://schemas.openxmlformats.org/officeDocument/2006/relationships" id="260" r:id="R965ec4a119444665"/>
    <p:sldId xmlns:r="http://schemas.openxmlformats.org/officeDocument/2006/relationships" id="261" r:id="R3fc7b11add2c4d8c"/>
    <p:sldId xmlns:r="http://schemas.openxmlformats.org/officeDocument/2006/relationships" id="262" r:id="R71f988ed5c044e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78c9b008945d8" /><Relationship Type="http://schemas.openxmlformats.org/officeDocument/2006/relationships/slide" Target="/ppt/slides/slide1.xml" Id="R09c1a8d4cd0e449e" /><Relationship Type="http://schemas.openxmlformats.org/officeDocument/2006/relationships/slide" Target="/ppt/slides/slide2.xml" Id="R918768ddfa3e429f" /><Relationship Type="http://schemas.openxmlformats.org/officeDocument/2006/relationships/slide" Target="/ppt/slides/slide3.xml" Id="Rf9d33a7a44964965" /><Relationship Type="http://schemas.openxmlformats.org/officeDocument/2006/relationships/slide" Target="/ppt/slides/slide4.xml" Id="R6cc655c383de486f" /><Relationship Type="http://schemas.openxmlformats.org/officeDocument/2006/relationships/slide" Target="/ppt/slides/slide5.xml" Id="R965ec4a119444665" /><Relationship Type="http://schemas.openxmlformats.org/officeDocument/2006/relationships/slide" Target="/ppt/slides/slide6.xml" Id="R3fc7b11add2c4d8c" /><Relationship Type="http://schemas.openxmlformats.org/officeDocument/2006/relationships/slide" Target="/ppt/slides/slide7.xml" Id="R71f988ed5c044e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efbcc3ea5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e8ed046cf4f25" /><Relationship Type="http://schemas.openxmlformats.org/officeDocument/2006/relationships/theme" Target="/ppt/slideMasters/theme/theme1.xml" Id="R08d159658f6f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ee8ed046cf4f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cccdcc00d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e18a40220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3047d48bb4f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ef9a0e9144c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b7da54c4e4c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770d6d0a4a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ffa407ae4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