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cbdc63e3fb4d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1061b40c66456b"/>
  </p:sldMasterIdLst>
  <p:sldIdLst>
    <p:sldId xmlns:r="http://schemas.openxmlformats.org/officeDocument/2006/relationships" id="256" r:id="R5b705a987ebd4eeb"/>
    <p:sldId xmlns:r="http://schemas.openxmlformats.org/officeDocument/2006/relationships" id="257" r:id="R1412bf83721b48ee"/>
    <p:sldId xmlns:r="http://schemas.openxmlformats.org/officeDocument/2006/relationships" id="258" r:id="R2e6c14918dd44f44"/>
    <p:sldId xmlns:r="http://schemas.openxmlformats.org/officeDocument/2006/relationships" id="259" r:id="R99fa1ff37b8d4385"/>
    <p:sldId xmlns:r="http://schemas.openxmlformats.org/officeDocument/2006/relationships" id="260" r:id="R331d7f7d85094454"/>
    <p:sldId xmlns:r="http://schemas.openxmlformats.org/officeDocument/2006/relationships" id="261" r:id="Ra22f8e43577845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1061b40c66456b" /><Relationship Type="http://schemas.openxmlformats.org/officeDocument/2006/relationships/slide" Target="/ppt/slides/slide1.xml" Id="R5b705a987ebd4eeb" /><Relationship Type="http://schemas.openxmlformats.org/officeDocument/2006/relationships/slide" Target="/ppt/slides/slide2.xml" Id="R1412bf83721b48ee" /><Relationship Type="http://schemas.openxmlformats.org/officeDocument/2006/relationships/slide" Target="/ppt/slides/slide3.xml" Id="R2e6c14918dd44f44" /><Relationship Type="http://schemas.openxmlformats.org/officeDocument/2006/relationships/slide" Target="/ppt/slides/slide4.xml" Id="R99fa1ff37b8d4385" /><Relationship Type="http://schemas.openxmlformats.org/officeDocument/2006/relationships/slide" Target="/ppt/slides/slide5.xml" Id="R331d7f7d85094454" /><Relationship Type="http://schemas.openxmlformats.org/officeDocument/2006/relationships/slide" Target="/ppt/slides/slide6.xml" Id="Ra22f8e43577845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bf65a89c9446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ea23ddbdf4af7" /><Relationship Type="http://schemas.openxmlformats.org/officeDocument/2006/relationships/theme" Target="/ppt/slideMasters/theme/theme1.xml" Id="R2590dd8819334f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bea23ddbdf4a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f465879204e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c54af8b154b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e6f0cfabe46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141ba962941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1975549ce41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34be49b2449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PREMAR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Marthe Prestegaard, Stensgata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926 436 708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