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c566f8970849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ce4738704b492e"/>
  </p:sldMasterIdLst>
  <p:sldIdLst>
    <p:sldId xmlns:r="http://schemas.openxmlformats.org/officeDocument/2006/relationships" id="256" r:id="Rf1fa7f51343047f5"/>
    <p:sldId xmlns:r="http://schemas.openxmlformats.org/officeDocument/2006/relationships" id="257" r:id="R159a3b59eb1148f2"/>
    <p:sldId xmlns:r="http://schemas.openxmlformats.org/officeDocument/2006/relationships" id="258" r:id="R8bf27577d95d41f3"/>
    <p:sldId xmlns:r="http://schemas.openxmlformats.org/officeDocument/2006/relationships" id="259" r:id="R0df68f9a870d41ca"/>
    <p:sldId xmlns:r="http://schemas.openxmlformats.org/officeDocument/2006/relationships" id="260" r:id="Rb2ab8078edd74e92"/>
    <p:sldId xmlns:r="http://schemas.openxmlformats.org/officeDocument/2006/relationships" id="261" r:id="Ra10fee3dbb28452b"/>
    <p:sldId xmlns:r="http://schemas.openxmlformats.org/officeDocument/2006/relationships" id="262" r:id="Rb2de31a6973d44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ce4738704b492e" /><Relationship Type="http://schemas.openxmlformats.org/officeDocument/2006/relationships/slide" Target="/ppt/slides/slide1.xml" Id="Rf1fa7f51343047f5" /><Relationship Type="http://schemas.openxmlformats.org/officeDocument/2006/relationships/slide" Target="/ppt/slides/slide2.xml" Id="R159a3b59eb1148f2" /><Relationship Type="http://schemas.openxmlformats.org/officeDocument/2006/relationships/slide" Target="/ppt/slides/slide3.xml" Id="R8bf27577d95d41f3" /><Relationship Type="http://schemas.openxmlformats.org/officeDocument/2006/relationships/slide" Target="/ppt/slides/slide4.xml" Id="R0df68f9a870d41ca" /><Relationship Type="http://schemas.openxmlformats.org/officeDocument/2006/relationships/slide" Target="/ppt/slides/slide5.xml" Id="Rb2ab8078edd74e92" /><Relationship Type="http://schemas.openxmlformats.org/officeDocument/2006/relationships/slide" Target="/ppt/slides/slide6.xml" Id="Ra10fee3dbb28452b" /><Relationship Type="http://schemas.openxmlformats.org/officeDocument/2006/relationships/slide" Target="/ppt/slides/slide7.xml" Id="Rb2de31a6973d44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9fe48e44524e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077a83def4fd6" /><Relationship Type="http://schemas.openxmlformats.org/officeDocument/2006/relationships/theme" Target="/ppt/slideMasters/theme/theme1.xml" Id="Reded0a0c2a8245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2077a83def4f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a14634f3948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5ee2f94144a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6f9692ae549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096481c4345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fa30e886b44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1b7297dfe4e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1eeb1275f42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419 542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PRESTEGAARD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