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99ac3e19fc46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020e33632b4fc7"/>
  </p:sldMasterIdLst>
  <p:sldIdLst>
    <p:sldId xmlns:r="http://schemas.openxmlformats.org/officeDocument/2006/relationships" id="256" r:id="R3c4b507f20434677"/>
    <p:sldId xmlns:r="http://schemas.openxmlformats.org/officeDocument/2006/relationships" id="257" r:id="R9c530f395f124f42"/>
    <p:sldId xmlns:r="http://schemas.openxmlformats.org/officeDocument/2006/relationships" id="258" r:id="R52307a8088e74c2b"/>
    <p:sldId xmlns:r="http://schemas.openxmlformats.org/officeDocument/2006/relationships" id="259" r:id="R21daacbf6def42c8"/>
    <p:sldId xmlns:r="http://schemas.openxmlformats.org/officeDocument/2006/relationships" id="260" r:id="Re1551079c23c4aa6"/>
    <p:sldId xmlns:r="http://schemas.openxmlformats.org/officeDocument/2006/relationships" id="261" r:id="Rdb6eec1520b24a76"/>
    <p:sldId xmlns:r="http://schemas.openxmlformats.org/officeDocument/2006/relationships" id="262" r:id="Rd8af194e549e47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20e33632b4fc7" /><Relationship Type="http://schemas.openxmlformats.org/officeDocument/2006/relationships/slide" Target="/ppt/slides/slide1.xml" Id="R3c4b507f20434677" /><Relationship Type="http://schemas.openxmlformats.org/officeDocument/2006/relationships/slide" Target="/ppt/slides/slide2.xml" Id="R9c530f395f124f42" /><Relationship Type="http://schemas.openxmlformats.org/officeDocument/2006/relationships/slide" Target="/ppt/slides/slide3.xml" Id="R52307a8088e74c2b" /><Relationship Type="http://schemas.openxmlformats.org/officeDocument/2006/relationships/slide" Target="/ppt/slides/slide4.xml" Id="R21daacbf6def42c8" /><Relationship Type="http://schemas.openxmlformats.org/officeDocument/2006/relationships/slide" Target="/ppt/slides/slide5.xml" Id="Re1551079c23c4aa6" /><Relationship Type="http://schemas.openxmlformats.org/officeDocument/2006/relationships/slide" Target="/ppt/slides/slide6.xml" Id="Rdb6eec1520b24a76" /><Relationship Type="http://schemas.openxmlformats.org/officeDocument/2006/relationships/slide" Target="/ppt/slides/slide7.xml" Id="Rd8af194e549e47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5176c921d54b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9cc8743cb483c" /><Relationship Type="http://schemas.openxmlformats.org/officeDocument/2006/relationships/theme" Target="/ppt/slideMasters/theme/theme1.xml" Id="R930137d919b940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e9cc8743cb48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d57d6cbe743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c87d09f6a48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1946ebcc946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d87b8815648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ce7fc51ae48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60f4665cb45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44eb9baa84a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VDV47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VDV47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286 198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2 361 060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ARILD SØDAL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Vågedalsveien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