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b6cd8775e42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cf46a5d43246bf"/>
  </p:sldMasterIdLst>
  <p:sldIdLst>
    <p:sldId xmlns:r="http://schemas.openxmlformats.org/officeDocument/2006/relationships" id="256" r:id="R0741b9a1650547d1"/>
    <p:sldId xmlns:r="http://schemas.openxmlformats.org/officeDocument/2006/relationships" id="257" r:id="R405208a1fa8f4b55"/>
    <p:sldId xmlns:r="http://schemas.openxmlformats.org/officeDocument/2006/relationships" id="258" r:id="Re8f3bb18518d4750"/>
    <p:sldId xmlns:r="http://schemas.openxmlformats.org/officeDocument/2006/relationships" id="259" r:id="R55601e557c184642"/>
    <p:sldId xmlns:r="http://schemas.openxmlformats.org/officeDocument/2006/relationships" id="260" r:id="R92c58d6744a8450f"/>
    <p:sldId xmlns:r="http://schemas.openxmlformats.org/officeDocument/2006/relationships" id="261" r:id="R6b4a95eff3344170"/>
    <p:sldId xmlns:r="http://schemas.openxmlformats.org/officeDocument/2006/relationships" id="262" r:id="R7fbada6fffd2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f46a5d43246bf" /><Relationship Type="http://schemas.openxmlformats.org/officeDocument/2006/relationships/slide" Target="/ppt/slides/slide1.xml" Id="R0741b9a1650547d1" /><Relationship Type="http://schemas.openxmlformats.org/officeDocument/2006/relationships/slide" Target="/ppt/slides/slide2.xml" Id="R405208a1fa8f4b55" /><Relationship Type="http://schemas.openxmlformats.org/officeDocument/2006/relationships/slide" Target="/ppt/slides/slide3.xml" Id="Re8f3bb18518d4750" /><Relationship Type="http://schemas.openxmlformats.org/officeDocument/2006/relationships/slide" Target="/ppt/slides/slide4.xml" Id="R55601e557c184642" /><Relationship Type="http://schemas.openxmlformats.org/officeDocument/2006/relationships/slide" Target="/ppt/slides/slide5.xml" Id="R92c58d6744a8450f" /><Relationship Type="http://schemas.openxmlformats.org/officeDocument/2006/relationships/slide" Target="/ppt/slides/slide6.xml" Id="R6b4a95eff3344170" /><Relationship Type="http://schemas.openxmlformats.org/officeDocument/2006/relationships/slide" Target="/ppt/slides/slide7.xml" Id="R7fbada6fffd2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aa5c81511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2f687678445c8" /><Relationship Type="http://schemas.openxmlformats.org/officeDocument/2006/relationships/theme" Target="/ppt/slideMasters/theme/theme1.xml" Id="Rd089aeb89fec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2f6876784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bead58bee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94282841c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a27bc514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9f5cd4447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77201d2654c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8644b6ae149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6c82985af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ACCOUNTERA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6 161 926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121 568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2 307 758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MSOLLI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Skibåsen 42A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post@bilagsfeber.no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www.bilagsfeber.no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926 445 936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ACCOUNTERA AS</a:t>
            </a:r>
          </a:p>
        </p:txBody>
      </p:sp>
    </p:spTree>
  </p:cSld>
  <p:clrMapOvr>
    <a:masterClrMapping xmlns:a="http://schemas.openxmlformats.org/drawingml/2006/main"/>
  </p:clrMapOvr>
</p:sld>
</file>