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65df89de4d24ae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49dd9795c254984"/>
  </p:sldMasterIdLst>
  <p:sldIdLst>
    <p:sldId xmlns:r="http://schemas.openxmlformats.org/officeDocument/2006/relationships" id="256" r:id="R053e67ff886046d1"/>
    <p:sldId xmlns:r="http://schemas.openxmlformats.org/officeDocument/2006/relationships" id="257" r:id="R2865c96d127a49d5"/>
    <p:sldId xmlns:r="http://schemas.openxmlformats.org/officeDocument/2006/relationships" id="258" r:id="R9cbd1ffcca9b4c5b"/>
    <p:sldId xmlns:r="http://schemas.openxmlformats.org/officeDocument/2006/relationships" id="259" r:id="R52b8323362ba45c6"/>
    <p:sldId xmlns:r="http://schemas.openxmlformats.org/officeDocument/2006/relationships" id="260" r:id="Rb22118bfc0dd440b"/>
    <p:sldId xmlns:r="http://schemas.openxmlformats.org/officeDocument/2006/relationships" id="261" r:id="R00a857821dad4beb"/>
    <p:sldId xmlns:r="http://schemas.openxmlformats.org/officeDocument/2006/relationships" id="262" r:id="R4c798a2e07404cc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49dd9795c254984" /><Relationship Type="http://schemas.openxmlformats.org/officeDocument/2006/relationships/slide" Target="/ppt/slides/slide1.xml" Id="R053e67ff886046d1" /><Relationship Type="http://schemas.openxmlformats.org/officeDocument/2006/relationships/slide" Target="/ppt/slides/slide2.xml" Id="R2865c96d127a49d5" /><Relationship Type="http://schemas.openxmlformats.org/officeDocument/2006/relationships/slide" Target="/ppt/slides/slide3.xml" Id="R9cbd1ffcca9b4c5b" /><Relationship Type="http://schemas.openxmlformats.org/officeDocument/2006/relationships/slide" Target="/ppt/slides/slide4.xml" Id="R52b8323362ba45c6" /><Relationship Type="http://schemas.openxmlformats.org/officeDocument/2006/relationships/slide" Target="/ppt/slides/slide5.xml" Id="Rb22118bfc0dd440b" /><Relationship Type="http://schemas.openxmlformats.org/officeDocument/2006/relationships/slide" Target="/ppt/slides/slide6.xml" Id="R00a857821dad4beb" /><Relationship Type="http://schemas.openxmlformats.org/officeDocument/2006/relationships/slide" Target="/ppt/slides/slide7.xml" Id="R4c798a2e07404cc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37d62a47a245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dd38bc8bf94141" /><Relationship Type="http://schemas.openxmlformats.org/officeDocument/2006/relationships/theme" Target="/ppt/slideMasters/theme/theme1.xml" Id="R47948e202b6949b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0dd38bc8bf9414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f76820a1874e2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00aac83cf5486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b63798d132409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de896ec2724f8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84a5e7d251440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5cf52034e24e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79fa36c0645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BERGUM ANLEGGSTEKNIKK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BERGUM ANLEGGSTEKNIKK AS ble etablert [år] og holder til i Marifjøra.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17 783 190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783 982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576 074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5 526 027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9 031 859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LYKKESTEIN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Jorangervegen 201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6873 Marifjøra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926 526 421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BERGUM ANLEGGSTEKNIKK AS</a:t>
            </a:r>
          </a:p>
        </p:txBody>
      </p:sp>
    </p:spTree>
  </p:cSld>
  <p:clrMapOvr>
    <a:masterClrMapping xmlns:a="http://schemas.openxmlformats.org/drawingml/2006/main"/>
  </p:clrMapOvr>
</p:sld>
</file>