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8d95c31412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c01641cc2b4341"/>
  </p:sldMasterIdLst>
  <p:sldIdLst>
    <p:sldId xmlns:r="http://schemas.openxmlformats.org/officeDocument/2006/relationships" id="256" r:id="R87d8dec5c10d4060"/>
    <p:sldId xmlns:r="http://schemas.openxmlformats.org/officeDocument/2006/relationships" id="257" r:id="R67be507293b747d4"/>
    <p:sldId xmlns:r="http://schemas.openxmlformats.org/officeDocument/2006/relationships" id="258" r:id="R1dd3750e4ba7444a"/>
    <p:sldId xmlns:r="http://schemas.openxmlformats.org/officeDocument/2006/relationships" id="259" r:id="R76128b02207d4c7b"/>
    <p:sldId xmlns:r="http://schemas.openxmlformats.org/officeDocument/2006/relationships" id="260" r:id="Rad36f4474fb64183"/>
    <p:sldId xmlns:r="http://schemas.openxmlformats.org/officeDocument/2006/relationships" id="261" r:id="R2456a03adaeb41fb"/>
    <p:sldId xmlns:r="http://schemas.openxmlformats.org/officeDocument/2006/relationships" id="262" r:id="Rf155979844834c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01641cc2b4341" /><Relationship Type="http://schemas.openxmlformats.org/officeDocument/2006/relationships/slide" Target="/ppt/slides/slide1.xml" Id="R87d8dec5c10d4060" /><Relationship Type="http://schemas.openxmlformats.org/officeDocument/2006/relationships/slide" Target="/ppt/slides/slide2.xml" Id="R67be507293b747d4" /><Relationship Type="http://schemas.openxmlformats.org/officeDocument/2006/relationships/slide" Target="/ppt/slides/slide3.xml" Id="R1dd3750e4ba7444a" /><Relationship Type="http://schemas.openxmlformats.org/officeDocument/2006/relationships/slide" Target="/ppt/slides/slide4.xml" Id="R76128b02207d4c7b" /><Relationship Type="http://schemas.openxmlformats.org/officeDocument/2006/relationships/slide" Target="/ppt/slides/slide5.xml" Id="Rad36f4474fb64183" /><Relationship Type="http://schemas.openxmlformats.org/officeDocument/2006/relationships/slide" Target="/ppt/slides/slide6.xml" Id="R2456a03adaeb41fb" /><Relationship Type="http://schemas.openxmlformats.org/officeDocument/2006/relationships/slide" Target="/ppt/slides/slide7.xml" Id="Rf155979844834c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ba9715e3e4f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44405b4b54936" /><Relationship Type="http://schemas.openxmlformats.org/officeDocument/2006/relationships/theme" Target="/ppt/slideMasters/theme/theme1.xml" Id="Rded95b048e5540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44405b4b5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3d0067b9c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10b504f7449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c5475365d46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6f5745947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1f76ecfa547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0e35315d041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d2d6e2ff746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