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c11014b87f4d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be0dd14334b53"/>
  </p:sldMasterIdLst>
  <p:sldIdLst>
    <p:sldId xmlns:r="http://schemas.openxmlformats.org/officeDocument/2006/relationships" id="256" r:id="R618ab98182504512"/>
    <p:sldId xmlns:r="http://schemas.openxmlformats.org/officeDocument/2006/relationships" id="257" r:id="R25e7e50cc33c4f40"/>
    <p:sldId xmlns:r="http://schemas.openxmlformats.org/officeDocument/2006/relationships" id="258" r:id="Re63bccfba57e49ce"/>
    <p:sldId xmlns:r="http://schemas.openxmlformats.org/officeDocument/2006/relationships" id="259" r:id="R22d7e7eb9ab94c17"/>
    <p:sldId xmlns:r="http://schemas.openxmlformats.org/officeDocument/2006/relationships" id="260" r:id="Rb1f7b0030c204b8e"/>
    <p:sldId xmlns:r="http://schemas.openxmlformats.org/officeDocument/2006/relationships" id="261" r:id="Rca92f7b345774837"/>
    <p:sldId xmlns:r="http://schemas.openxmlformats.org/officeDocument/2006/relationships" id="262" r:id="R46966b1aea38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be0dd14334b53" /><Relationship Type="http://schemas.openxmlformats.org/officeDocument/2006/relationships/slide" Target="/ppt/slides/slide1.xml" Id="R618ab98182504512" /><Relationship Type="http://schemas.openxmlformats.org/officeDocument/2006/relationships/slide" Target="/ppt/slides/slide2.xml" Id="R25e7e50cc33c4f40" /><Relationship Type="http://schemas.openxmlformats.org/officeDocument/2006/relationships/slide" Target="/ppt/slides/slide3.xml" Id="Re63bccfba57e49ce" /><Relationship Type="http://schemas.openxmlformats.org/officeDocument/2006/relationships/slide" Target="/ppt/slides/slide4.xml" Id="R22d7e7eb9ab94c17" /><Relationship Type="http://schemas.openxmlformats.org/officeDocument/2006/relationships/slide" Target="/ppt/slides/slide5.xml" Id="Rb1f7b0030c204b8e" /><Relationship Type="http://schemas.openxmlformats.org/officeDocument/2006/relationships/slide" Target="/ppt/slides/slide6.xml" Id="Rca92f7b345774837" /><Relationship Type="http://schemas.openxmlformats.org/officeDocument/2006/relationships/slide" Target="/ppt/slides/slide7.xml" Id="R46966b1aea38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6f9b5f86f47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e067d9bd74142" /><Relationship Type="http://schemas.openxmlformats.org/officeDocument/2006/relationships/theme" Target="/ppt/slideMasters/theme/theme1.xml" Id="Rcc5a0c5d0c444e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6e067d9bd7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1a49cb2c642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1e52b1fc841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c4044ba8643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b1db5e9c9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488781dc14c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92851dac94d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9522beca842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515 902 176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2 125 971 928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2 142 300 194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926 816 403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