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4fdfd9b84c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5d1ffffd71443d"/>
  </p:sldMasterIdLst>
  <p:sldIdLst>
    <p:sldId xmlns:r="http://schemas.openxmlformats.org/officeDocument/2006/relationships" id="256" r:id="R5da321c9dad44d43"/>
    <p:sldId xmlns:r="http://schemas.openxmlformats.org/officeDocument/2006/relationships" id="257" r:id="R84430edfbc894f09"/>
    <p:sldId xmlns:r="http://schemas.openxmlformats.org/officeDocument/2006/relationships" id="258" r:id="Rbf360b338a594818"/>
    <p:sldId xmlns:r="http://schemas.openxmlformats.org/officeDocument/2006/relationships" id="259" r:id="R06f554f653854b5f"/>
    <p:sldId xmlns:r="http://schemas.openxmlformats.org/officeDocument/2006/relationships" id="260" r:id="R6f655c65a51f4e97"/>
    <p:sldId xmlns:r="http://schemas.openxmlformats.org/officeDocument/2006/relationships" id="261" r:id="R31cc6e801f984646"/>
    <p:sldId xmlns:r="http://schemas.openxmlformats.org/officeDocument/2006/relationships" id="262" r:id="Racb3cdacdb844f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5d1ffffd71443d" /><Relationship Type="http://schemas.openxmlformats.org/officeDocument/2006/relationships/slide" Target="/ppt/slides/slide1.xml" Id="R5da321c9dad44d43" /><Relationship Type="http://schemas.openxmlformats.org/officeDocument/2006/relationships/slide" Target="/ppt/slides/slide2.xml" Id="R84430edfbc894f09" /><Relationship Type="http://schemas.openxmlformats.org/officeDocument/2006/relationships/slide" Target="/ppt/slides/slide3.xml" Id="Rbf360b338a594818" /><Relationship Type="http://schemas.openxmlformats.org/officeDocument/2006/relationships/slide" Target="/ppt/slides/slide4.xml" Id="R06f554f653854b5f" /><Relationship Type="http://schemas.openxmlformats.org/officeDocument/2006/relationships/slide" Target="/ppt/slides/slide5.xml" Id="R6f655c65a51f4e97" /><Relationship Type="http://schemas.openxmlformats.org/officeDocument/2006/relationships/slide" Target="/ppt/slides/slide6.xml" Id="R31cc6e801f984646" /><Relationship Type="http://schemas.openxmlformats.org/officeDocument/2006/relationships/slide" Target="/ppt/slides/slide7.xml" Id="Racb3cdacdb844f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f0c0e8bda4c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5f23e6a784489" /><Relationship Type="http://schemas.openxmlformats.org/officeDocument/2006/relationships/theme" Target="/ppt/slideMasters/theme/theme1.xml" Id="R758fd0c0ea6d43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b5f23e6a7844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9714663674d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91f52b75941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e712a92b7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fc596464db41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1419b984640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91a4a7259f47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8d53d8c3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MYRVIK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139 270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139 270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MYRVIK SVERRE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Frydenbergvegen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926 817 477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MYRVIK HOLDING AS</a:t>
            </a:r>
          </a:p>
        </p:txBody>
      </p:sp>
    </p:spTree>
  </p:cSld>
  <p:clrMapOvr>
    <a:masterClrMapping xmlns:a="http://schemas.openxmlformats.org/drawingml/2006/main"/>
  </p:clrMapOvr>
</p:sld>
</file>