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973b85526148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19ec59567f4207"/>
  </p:sldMasterIdLst>
  <p:sldIdLst>
    <p:sldId xmlns:r="http://schemas.openxmlformats.org/officeDocument/2006/relationships" id="256" r:id="Ra37bb21ed4a04549"/>
    <p:sldId xmlns:r="http://schemas.openxmlformats.org/officeDocument/2006/relationships" id="257" r:id="R20701a505d664e5b"/>
    <p:sldId xmlns:r="http://schemas.openxmlformats.org/officeDocument/2006/relationships" id="258" r:id="R744cb2234b174e17"/>
    <p:sldId xmlns:r="http://schemas.openxmlformats.org/officeDocument/2006/relationships" id="259" r:id="R4ffd03990c1541b9"/>
    <p:sldId xmlns:r="http://schemas.openxmlformats.org/officeDocument/2006/relationships" id="260" r:id="Rd13d884e91fd48af"/>
    <p:sldId xmlns:r="http://schemas.openxmlformats.org/officeDocument/2006/relationships" id="261" r:id="R7755363403924f3c"/>
    <p:sldId xmlns:r="http://schemas.openxmlformats.org/officeDocument/2006/relationships" id="262" r:id="R3480007a1e964a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19ec59567f4207" /><Relationship Type="http://schemas.openxmlformats.org/officeDocument/2006/relationships/slide" Target="/ppt/slides/slide1.xml" Id="Ra37bb21ed4a04549" /><Relationship Type="http://schemas.openxmlformats.org/officeDocument/2006/relationships/slide" Target="/ppt/slides/slide2.xml" Id="R20701a505d664e5b" /><Relationship Type="http://schemas.openxmlformats.org/officeDocument/2006/relationships/slide" Target="/ppt/slides/slide3.xml" Id="R744cb2234b174e17" /><Relationship Type="http://schemas.openxmlformats.org/officeDocument/2006/relationships/slide" Target="/ppt/slides/slide4.xml" Id="R4ffd03990c1541b9" /><Relationship Type="http://schemas.openxmlformats.org/officeDocument/2006/relationships/slide" Target="/ppt/slides/slide5.xml" Id="Rd13d884e91fd48af" /><Relationship Type="http://schemas.openxmlformats.org/officeDocument/2006/relationships/slide" Target="/ppt/slides/slide6.xml" Id="R7755363403924f3c" /><Relationship Type="http://schemas.openxmlformats.org/officeDocument/2006/relationships/slide" Target="/ppt/slides/slide7.xml" Id="R3480007a1e964a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2f24326e84d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5b23fbb264472" /><Relationship Type="http://schemas.openxmlformats.org/officeDocument/2006/relationships/theme" Target="/ppt/slideMasters/theme/theme1.xml" Id="R3ff1bbbea61e47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35b23fbb2644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cad45b00840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7c41ac3e74b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1b103022740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c24bc953a44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90302e70b42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232a9caa448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2679ac1b74c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24/7 RØRLEGGERVAKTEN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24/7 RØRLEGGERVAKTEN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17 422 897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468 041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5 772 693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HEYDARI AXEL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Lindeberg næringsvei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21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oslo@247rv.no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www.247rorleggervakten.no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926 819 828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