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3024a909f842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a74540a2424dc7"/>
  </p:sldMasterIdLst>
  <p:sldIdLst>
    <p:sldId xmlns:r="http://schemas.openxmlformats.org/officeDocument/2006/relationships" id="256" r:id="Raf922d7f2f544fe3"/>
    <p:sldId xmlns:r="http://schemas.openxmlformats.org/officeDocument/2006/relationships" id="257" r:id="R5d6a26e0ef974d9e"/>
    <p:sldId xmlns:r="http://schemas.openxmlformats.org/officeDocument/2006/relationships" id="258" r:id="R6acb683ed8204924"/>
    <p:sldId xmlns:r="http://schemas.openxmlformats.org/officeDocument/2006/relationships" id="259" r:id="R4f5a661080c4469f"/>
    <p:sldId xmlns:r="http://schemas.openxmlformats.org/officeDocument/2006/relationships" id="260" r:id="R6c1db4422dac4f89"/>
    <p:sldId xmlns:r="http://schemas.openxmlformats.org/officeDocument/2006/relationships" id="261" r:id="Rb67f7344e7164714"/>
    <p:sldId xmlns:r="http://schemas.openxmlformats.org/officeDocument/2006/relationships" id="262" r:id="Re6ba342a5fe74a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74540a2424dc7" /><Relationship Type="http://schemas.openxmlformats.org/officeDocument/2006/relationships/slide" Target="/ppt/slides/slide1.xml" Id="Raf922d7f2f544fe3" /><Relationship Type="http://schemas.openxmlformats.org/officeDocument/2006/relationships/slide" Target="/ppt/slides/slide2.xml" Id="R5d6a26e0ef974d9e" /><Relationship Type="http://schemas.openxmlformats.org/officeDocument/2006/relationships/slide" Target="/ppt/slides/slide3.xml" Id="R6acb683ed8204924" /><Relationship Type="http://schemas.openxmlformats.org/officeDocument/2006/relationships/slide" Target="/ppt/slides/slide4.xml" Id="R4f5a661080c4469f" /><Relationship Type="http://schemas.openxmlformats.org/officeDocument/2006/relationships/slide" Target="/ppt/slides/slide5.xml" Id="R6c1db4422dac4f89" /><Relationship Type="http://schemas.openxmlformats.org/officeDocument/2006/relationships/slide" Target="/ppt/slides/slide6.xml" Id="Rb67f7344e7164714" /><Relationship Type="http://schemas.openxmlformats.org/officeDocument/2006/relationships/slide" Target="/ppt/slides/slide7.xml" Id="Re6ba342a5fe74a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5779f8cd14f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f41b3f95b4d51" /><Relationship Type="http://schemas.openxmlformats.org/officeDocument/2006/relationships/theme" Target="/ppt/slideMasters/theme/theme1.xml" Id="Rbbb0b833799748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ff41b3f95b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f7e90b9f04a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c1150f64d4d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34307590e41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dfdb3260748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c71b5ff834e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3c229d8b94b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5e57f5aa541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BERNT DAHL BYGGTJENESTER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DAHL BYGGTJENESTER AS ble etablert [år] og holder til i Spillum.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9 383 479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667 365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575 847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4 476 295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DAHL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Kaskøvegen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7820 Spillum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926 820 826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