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5bdfaabbf41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24a18686d749be"/>
  </p:sldMasterIdLst>
  <p:sldIdLst>
    <p:sldId xmlns:r="http://schemas.openxmlformats.org/officeDocument/2006/relationships" id="256" r:id="Ree8a7ec7f5f1484b"/>
    <p:sldId xmlns:r="http://schemas.openxmlformats.org/officeDocument/2006/relationships" id="257" r:id="R685b593b5d764d0a"/>
    <p:sldId xmlns:r="http://schemas.openxmlformats.org/officeDocument/2006/relationships" id="258" r:id="Rdacdf50f2525489e"/>
    <p:sldId xmlns:r="http://schemas.openxmlformats.org/officeDocument/2006/relationships" id="259" r:id="R084f2bbc542449e5"/>
    <p:sldId xmlns:r="http://schemas.openxmlformats.org/officeDocument/2006/relationships" id="260" r:id="R199ae6a4f0b74304"/>
    <p:sldId xmlns:r="http://schemas.openxmlformats.org/officeDocument/2006/relationships" id="261" r:id="R46a29f0e8d7c400d"/>
    <p:sldId xmlns:r="http://schemas.openxmlformats.org/officeDocument/2006/relationships" id="262" r:id="Rdf5b6dc839b5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4a18686d749be" /><Relationship Type="http://schemas.openxmlformats.org/officeDocument/2006/relationships/slide" Target="/ppt/slides/slide1.xml" Id="Ree8a7ec7f5f1484b" /><Relationship Type="http://schemas.openxmlformats.org/officeDocument/2006/relationships/slide" Target="/ppt/slides/slide2.xml" Id="R685b593b5d764d0a" /><Relationship Type="http://schemas.openxmlformats.org/officeDocument/2006/relationships/slide" Target="/ppt/slides/slide3.xml" Id="Rdacdf50f2525489e" /><Relationship Type="http://schemas.openxmlformats.org/officeDocument/2006/relationships/slide" Target="/ppt/slides/slide4.xml" Id="R084f2bbc542449e5" /><Relationship Type="http://schemas.openxmlformats.org/officeDocument/2006/relationships/slide" Target="/ppt/slides/slide5.xml" Id="R199ae6a4f0b74304" /><Relationship Type="http://schemas.openxmlformats.org/officeDocument/2006/relationships/slide" Target="/ppt/slides/slide6.xml" Id="R46a29f0e8d7c400d" /><Relationship Type="http://schemas.openxmlformats.org/officeDocument/2006/relationships/slide" Target="/ppt/slides/slide7.xml" Id="Rdf5b6dc839b5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465c9294d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fe5cd974b4320" /><Relationship Type="http://schemas.openxmlformats.org/officeDocument/2006/relationships/theme" Target="/ppt/slideMasters/theme/theme1.xml" Id="Rd2a3eb68e199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fe5cd974b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a668d2f7a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95c7eaf3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488b092724b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a6b49b0e2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74ad839b445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c3922e8a949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37917380e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