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7ddcb39b0e41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a7fccc16934634"/>
  </p:sldMasterIdLst>
  <p:sldIdLst>
    <p:sldId xmlns:r="http://schemas.openxmlformats.org/officeDocument/2006/relationships" id="256" r:id="Rdc1e27300ef04b47"/>
    <p:sldId xmlns:r="http://schemas.openxmlformats.org/officeDocument/2006/relationships" id="257" r:id="R9503cc917cc1455a"/>
    <p:sldId xmlns:r="http://schemas.openxmlformats.org/officeDocument/2006/relationships" id="258" r:id="Ra0c34fb5cf72485f"/>
    <p:sldId xmlns:r="http://schemas.openxmlformats.org/officeDocument/2006/relationships" id="259" r:id="R4097daf60f794d29"/>
    <p:sldId xmlns:r="http://schemas.openxmlformats.org/officeDocument/2006/relationships" id="260" r:id="Rf1649634319c418d"/>
    <p:sldId xmlns:r="http://schemas.openxmlformats.org/officeDocument/2006/relationships" id="261" r:id="R9916970c25684b43"/>
    <p:sldId xmlns:r="http://schemas.openxmlformats.org/officeDocument/2006/relationships" id="262" r:id="Raa3c56fe9d6c4f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a7fccc16934634" /><Relationship Type="http://schemas.openxmlformats.org/officeDocument/2006/relationships/slide" Target="/ppt/slides/slide1.xml" Id="Rdc1e27300ef04b47" /><Relationship Type="http://schemas.openxmlformats.org/officeDocument/2006/relationships/slide" Target="/ppt/slides/slide2.xml" Id="R9503cc917cc1455a" /><Relationship Type="http://schemas.openxmlformats.org/officeDocument/2006/relationships/slide" Target="/ppt/slides/slide3.xml" Id="Ra0c34fb5cf72485f" /><Relationship Type="http://schemas.openxmlformats.org/officeDocument/2006/relationships/slide" Target="/ppt/slides/slide4.xml" Id="R4097daf60f794d29" /><Relationship Type="http://schemas.openxmlformats.org/officeDocument/2006/relationships/slide" Target="/ppt/slides/slide5.xml" Id="Rf1649634319c418d" /><Relationship Type="http://schemas.openxmlformats.org/officeDocument/2006/relationships/slide" Target="/ppt/slides/slide6.xml" Id="R9916970c25684b43" /><Relationship Type="http://schemas.openxmlformats.org/officeDocument/2006/relationships/slide" Target="/ppt/slides/slide7.xml" Id="Raa3c56fe9d6c4f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651ad01b894c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af14092264cd9" /><Relationship Type="http://schemas.openxmlformats.org/officeDocument/2006/relationships/theme" Target="/ppt/slideMasters/theme/theme1.xml" Id="R9a6a3918676d42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daf14092264c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d8969d96444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54a6aaecb44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d30133dd047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42b75955b42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b07834a6d45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73447507247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c7885389a47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 IMENES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IMENES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 IMENES INVEST AS ble etablert [år] og holder til i Birkeland.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IMENES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IMENES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IMENES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386 331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929 224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2 404 902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IMENES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REIDAR IMENES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IMENES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Kai Reidar Imenes, Kleivstykket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4760 Birkeland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926 828 681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IMENES INVEST AS</a:t>
            </a:r>
          </a:p>
        </p:txBody>
      </p:sp>
    </p:spTree>
  </p:cSld>
  <p:clrMapOvr>
    <a:masterClrMapping xmlns:a="http://schemas.openxmlformats.org/drawingml/2006/main"/>
  </p:clrMapOvr>
</p:sld>
</file>