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77455d50e24a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5de9856f774ead"/>
  </p:sldMasterIdLst>
  <p:sldIdLst>
    <p:sldId xmlns:r="http://schemas.openxmlformats.org/officeDocument/2006/relationships" id="256" r:id="R4e4852add6b14a74"/>
    <p:sldId xmlns:r="http://schemas.openxmlformats.org/officeDocument/2006/relationships" id="257" r:id="R9651e5506b0840e4"/>
    <p:sldId xmlns:r="http://schemas.openxmlformats.org/officeDocument/2006/relationships" id="258" r:id="Reac11111158f498a"/>
    <p:sldId xmlns:r="http://schemas.openxmlformats.org/officeDocument/2006/relationships" id="259" r:id="R96a59ff53a154eff"/>
    <p:sldId xmlns:r="http://schemas.openxmlformats.org/officeDocument/2006/relationships" id="260" r:id="Rb72f5e8707a94602"/>
    <p:sldId xmlns:r="http://schemas.openxmlformats.org/officeDocument/2006/relationships" id="261" r:id="R7df5d2b3c13b4dec"/>
    <p:sldId xmlns:r="http://schemas.openxmlformats.org/officeDocument/2006/relationships" id="262" r:id="Re2d27d3d0bee4e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5de9856f774ead" /><Relationship Type="http://schemas.openxmlformats.org/officeDocument/2006/relationships/slide" Target="/ppt/slides/slide1.xml" Id="R4e4852add6b14a74" /><Relationship Type="http://schemas.openxmlformats.org/officeDocument/2006/relationships/slide" Target="/ppt/slides/slide2.xml" Id="R9651e5506b0840e4" /><Relationship Type="http://schemas.openxmlformats.org/officeDocument/2006/relationships/slide" Target="/ppt/slides/slide3.xml" Id="Reac11111158f498a" /><Relationship Type="http://schemas.openxmlformats.org/officeDocument/2006/relationships/slide" Target="/ppt/slides/slide4.xml" Id="R96a59ff53a154eff" /><Relationship Type="http://schemas.openxmlformats.org/officeDocument/2006/relationships/slide" Target="/ppt/slides/slide5.xml" Id="Rb72f5e8707a94602" /><Relationship Type="http://schemas.openxmlformats.org/officeDocument/2006/relationships/slide" Target="/ppt/slides/slide6.xml" Id="R7df5d2b3c13b4dec" /><Relationship Type="http://schemas.openxmlformats.org/officeDocument/2006/relationships/slide" Target="/ppt/slides/slide7.xml" Id="Re2d27d3d0bee4e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17dae6300d4a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246ad5224443c4" /><Relationship Type="http://schemas.openxmlformats.org/officeDocument/2006/relationships/theme" Target="/ppt/slideMasters/theme/theme1.xml" Id="R8ebb76cfb67d40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246ad5224443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026059dd274d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cc4951f00a4d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5e9852d96c47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3a30c8b53a44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fcaffee9f742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0fe091269e48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752b0a7e5446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NORFAS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NORFAS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5 721 005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402 223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285 328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811 917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1 632 833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JARLE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REINHOLDTSEN TROND ARNE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SINDRE SÆTRA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KARLENGEN HARRY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RØDBY ANDREAS TANDBERG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TILLEREGGEN JOSTEIN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Professor Smiths alle 52B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3048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926 832 158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