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5c19bf1f364e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7d428de184221"/>
  </p:sldMasterIdLst>
  <p:sldIdLst>
    <p:sldId xmlns:r="http://schemas.openxmlformats.org/officeDocument/2006/relationships" id="256" r:id="R84d4885b6316486f"/>
    <p:sldId xmlns:r="http://schemas.openxmlformats.org/officeDocument/2006/relationships" id="257" r:id="Re65c3d73e3a14847"/>
    <p:sldId xmlns:r="http://schemas.openxmlformats.org/officeDocument/2006/relationships" id="258" r:id="Rdb8310d7cdb1419c"/>
    <p:sldId xmlns:r="http://schemas.openxmlformats.org/officeDocument/2006/relationships" id="259" r:id="Rb207a36059ca4a64"/>
    <p:sldId xmlns:r="http://schemas.openxmlformats.org/officeDocument/2006/relationships" id="260" r:id="R509fd0f953e24e51"/>
    <p:sldId xmlns:r="http://schemas.openxmlformats.org/officeDocument/2006/relationships" id="261" r:id="Rb033f19b871d40ba"/>
    <p:sldId xmlns:r="http://schemas.openxmlformats.org/officeDocument/2006/relationships" id="262" r:id="R9995b3792f4147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7d428de184221" /><Relationship Type="http://schemas.openxmlformats.org/officeDocument/2006/relationships/slide" Target="/ppt/slides/slide1.xml" Id="R84d4885b6316486f" /><Relationship Type="http://schemas.openxmlformats.org/officeDocument/2006/relationships/slide" Target="/ppt/slides/slide2.xml" Id="Re65c3d73e3a14847" /><Relationship Type="http://schemas.openxmlformats.org/officeDocument/2006/relationships/slide" Target="/ppt/slides/slide3.xml" Id="Rdb8310d7cdb1419c" /><Relationship Type="http://schemas.openxmlformats.org/officeDocument/2006/relationships/slide" Target="/ppt/slides/slide4.xml" Id="Rb207a36059ca4a64" /><Relationship Type="http://schemas.openxmlformats.org/officeDocument/2006/relationships/slide" Target="/ppt/slides/slide5.xml" Id="R509fd0f953e24e51" /><Relationship Type="http://schemas.openxmlformats.org/officeDocument/2006/relationships/slide" Target="/ppt/slides/slide6.xml" Id="Rb033f19b871d40ba" /><Relationship Type="http://schemas.openxmlformats.org/officeDocument/2006/relationships/slide" Target="/ppt/slides/slide7.xml" Id="R9995b3792f4147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838cd579e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8e736efb246c9" /><Relationship Type="http://schemas.openxmlformats.org/officeDocument/2006/relationships/theme" Target="/ppt/slideMasters/theme/theme1.xml" Id="R68db8144bfcb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8e736efb2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2fe1ca4fe4c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1534e1b8b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eaa68cd534f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e52ecbac3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5c1b7cb5d4c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0687617cf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62eae5875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HALD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Brantenborgveien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926 837 451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CAPITAL AS</a:t>
            </a:r>
          </a:p>
        </p:txBody>
      </p:sp>
    </p:spTree>
  </p:cSld>
  <p:clrMapOvr>
    <a:masterClrMapping xmlns:a="http://schemas.openxmlformats.org/drawingml/2006/main"/>
  </p:clrMapOvr>
</p:sld>
</file>