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39861ae5944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609f962a8e40b6"/>
  </p:sldMasterIdLst>
  <p:sldIdLst>
    <p:sldId xmlns:r="http://schemas.openxmlformats.org/officeDocument/2006/relationships" id="256" r:id="Rdc203ed7ae2a4ab5"/>
    <p:sldId xmlns:r="http://schemas.openxmlformats.org/officeDocument/2006/relationships" id="257" r:id="Rbf29bb374aa7448e"/>
    <p:sldId xmlns:r="http://schemas.openxmlformats.org/officeDocument/2006/relationships" id="258" r:id="R34e44dfa7c6448bb"/>
    <p:sldId xmlns:r="http://schemas.openxmlformats.org/officeDocument/2006/relationships" id="259" r:id="R2550ec9717ab433c"/>
    <p:sldId xmlns:r="http://schemas.openxmlformats.org/officeDocument/2006/relationships" id="260" r:id="R2ddf454f1e8a448e"/>
    <p:sldId xmlns:r="http://schemas.openxmlformats.org/officeDocument/2006/relationships" id="261" r:id="Rf3d1e12988e64975"/>
    <p:sldId xmlns:r="http://schemas.openxmlformats.org/officeDocument/2006/relationships" id="262" r:id="Rd756a42fbaac46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09f962a8e40b6" /><Relationship Type="http://schemas.openxmlformats.org/officeDocument/2006/relationships/slide" Target="/ppt/slides/slide1.xml" Id="Rdc203ed7ae2a4ab5" /><Relationship Type="http://schemas.openxmlformats.org/officeDocument/2006/relationships/slide" Target="/ppt/slides/slide2.xml" Id="Rbf29bb374aa7448e" /><Relationship Type="http://schemas.openxmlformats.org/officeDocument/2006/relationships/slide" Target="/ppt/slides/slide3.xml" Id="R34e44dfa7c6448bb" /><Relationship Type="http://schemas.openxmlformats.org/officeDocument/2006/relationships/slide" Target="/ppt/slides/slide4.xml" Id="R2550ec9717ab433c" /><Relationship Type="http://schemas.openxmlformats.org/officeDocument/2006/relationships/slide" Target="/ppt/slides/slide5.xml" Id="R2ddf454f1e8a448e" /><Relationship Type="http://schemas.openxmlformats.org/officeDocument/2006/relationships/slide" Target="/ppt/slides/slide6.xml" Id="Rf3d1e12988e64975" /><Relationship Type="http://schemas.openxmlformats.org/officeDocument/2006/relationships/slide" Target="/ppt/slides/slide7.xml" Id="Rd756a42fbaac46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cef9fe8ea4a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35baf9d06463e" /><Relationship Type="http://schemas.openxmlformats.org/officeDocument/2006/relationships/theme" Target="/ppt/slideMasters/theme/theme1.xml" Id="R139215caf8ef44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e35baf9d06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2ddc5d9e348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9b4ecd3ec4f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19dabb92549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a41e7e18a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842679ff84f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9f6ea3ec34f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d8a956163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BJELLE-HELLELAND ENDRE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IBF DIGITAL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926 838 113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