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27924e4b0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b0bf040ef4783"/>
  </p:sldMasterIdLst>
  <p:sldIdLst>
    <p:sldId xmlns:r="http://schemas.openxmlformats.org/officeDocument/2006/relationships" id="256" r:id="Rafb08ff0422447aa"/>
    <p:sldId xmlns:r="http://schemas.openxmlformats.org/officeDocument/2006/relationships" id="257" r:id="R9cee5e98b8d24201"/>
    <p:sldId xmlns:r="http://schemas.openxmlformats.org/officeDocument/2006/relationships" id="258" r:id="R4c84cc2ef3294ea5"/>
    <p:sldId xmlns:r="http://schemas.openxmlformats.org/officeDocument/2006/relationships" id="259" r:id="R03b23685f9544d1b"/>
    <p:sldId xmlns:r="http://schemas.openxmlformats.org/officeDocument/2006/relationships" id="260" r:id="R34682badceae4962"/>
    <p:sldId xmlns:r="http://schemas.openxmlformats.org/officeDocument/2006/relationships" id="261" r:id="Rc0795137f7434418"/>
    <p:sldId xmlns:r="http://schemas.openxmlformats.org/officeDocument/2006/relationships" id="262" r:id="Rac17d46dc3cc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b0bf040ef4783" /><Relationship Type="http://schemas.openxmlformats.org/officeDocument/2006/relationships/slide" Target="/ppt/slides/slide1.xml" Id="Rafb08ff0422447aa" /><Relationship Type="http://schemas.openxmlformats.org/officeDocument/2006/relationships/slide" Target="/ppt/slides/slide2.xml" Id="R9cee5e98b8d24201" /><Relationship Type="http://schemas.openxmlformats.org/officeDocument/2006/relationships/slide" Target="/ppt/slides/slide3.xml" Id="R4c84cc2ef3294ea5" /><Relationship Type="http://schemas.openxmlformats.org/officeDocument/2006/relationships/slide" Target="/ppt/slides/slide4.xml" Id="R03b23685f9544d1b" /><Relationship Type="http://schemas.openxmlformats.org/officeDocument/2006/relationships/slide" Target="/ppt/slides/slide5.xml" Id="R34682badceae4962" /><Relationship Type="http://schemas.openxmlformats.org/officeDocument/2006/relationships/slide" Target="/ppt/slides/slide6.xml" Id="Rc0795137f7434418" /><Relationship Type="http://schemas.openxmlformats.org/officeDocument/2006/relationships/slide" Target="/ppt/slides/slide7.xml" Id="Rac17d46dc3cc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633c0f846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185f4e943408c" /><Relationship Type="http://schemas.openxmlformats.org/officeDocument/2006/relationships/theme" Target="/ppt/slideMasters/theme/theme1.xml" Id="Rca395999d2ac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2185f4e94340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b286410b9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d95bb8e94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d8bff3778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9fcdbf6e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6f3269249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e75e63ab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c3e2b8956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