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95aa4df9ce4c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fdcfaa615d4ec1"/>
  </p:sldMasterIdLst>
  <p:sldIdLst>
    <p:sldId xmlns:r="http://schemas.openxmlformats.org/officeDocument/2006/relationships" id="256" r:id="Rffb6aed4e6744173"/>
    <p:sldId xmlns:r="http://schemas.openxmlformats.org/officeDocument/2006/relationships" id="257" r:id="R9d7c92101b794a27"/>
    <p:sldId xmlns:r="http://schemas.openxmlformats.org/officeDocument/2006/relationships" id="258" r:id="Rb08354de20974c6b"/>
    <p:sldId xmlns:r="http://schemas.openxmlformats.org/officeDocument/2006/relationships" id="259" r:id="Rf31df8a1c0a5462e"/>
    <p:sldId xmlns:r="http://schemas.openxmlformats.org/officeDocument/2006/relationships" id="260" r:id="R29eda6bc1605400f"/>
    <p:sldId xmlns:r="http://schemas.openxmlformats.org/officeDocument/2006/relationships" id="261" r:id="R813c85076e824826"/>
    <p:sldId xmlns:r="http://schemas.openxmlformats.org/officeDocument/2006/relationships" id="262" r:id="R56f775fc447a49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fdcfaa615d4ec1" /><Relationship Type="http://schemas.openxmlformats.org/officeDocument/2006/relationships/slide" Target="/ppt/slides/slide1.xml" Id="Rffb6aed4e6744173" /><Relationship Type="http://schemas.openxmlformats.org/officeDocument/2006/relationships/slide" Target="/ppt/slides/slide2.xml" Id="R9d7c92101b794a27" /><Relationship Type="http://schemas.openxmlformats.org/officeDocument/2006/relationships/slide" Target="/ppt/slides/slide3.xml" Id="Rb08354de20974c6b" /><Relationship Type="http://schemas.openxmlformats.org/officeDocument/2006/relationships/slide" Target="/ppt/slides/slide4.xml" Id="Rf31df8a1c0a5462e" /><Relationship Type="http://schemas.openxmlformats.org/officeDocument/2006/relationships/slide" Target="/ppt/slides/slide5.xml" Id="R29eda6bc1605400f" /><Relationship Type="http://schemas.openxmlformats.org/officeDocument/2006/relationships/slide" Target="/ppt/slides/slide6.xml" Id="R813c85076e824826" /><Relationship Type="http://schemas.openxmlformats.org/officeDocument/2006/relationships/slide" Target="/ppt/slides/slide7.xml" Id="R56f775fc447a49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6a45eb5fb34e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ffd1217724311" /><Relationship Type="http://schemas.openxmlformats.org/officeDocument/2006/relationships/theme" Target="/ppt/slideMasters/theme/theme1.xml" Id="R41fc4327afad46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8ffd12177243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5739622cc47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7351b9a2a40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9fc6af47b45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637ff4e0b41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3cdcf580143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11369d6d343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340986d8e4d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ENGHOL BYGG &amp;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ENGHOL BYGG &amp; FORVALTNING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7 741 004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372 779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1 147 806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ENGEBRETSEN ERIK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HOLAN JAN ØYVIND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TRACHTE STINE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Øyvind Holan, Landskronaveien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926 858 300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