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95aec67c6148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415d25c76d4a3b"/>
  </p:sldMasterIdLst>
  <p:sldIdLst>
    <p:sldId xmlns:r="http://schemas.openxmlformats.org/officeDocument/2006/relationships" id="256" r:id="R08da112f77624f40"/>
    <p:sldId xmlns:r="http://schemas.openxmlformats.org/officeDocument/2006/relationships" id="257" r:id="Rd07b93d75a984299"/>
    <p:sldId xmlns:r="http://schemas.openxmlformats.org/officeDocument/2006/relationships" id="258" r:id="R4db5bec9aeba4d2c"/>
    <p:sldId xmlns:r="http://schemas.openxmlformats.org/officeDocument/2006/relationships" id="259" r:id="R4c6608e5db6e479f"/>
    <p:sldId xmlns:r="http://schemas.openxmlformats.org/officeDocument/2006/relationships" id="260" r:id="R7fb39d4e10354353"/>
    <p:sldId xmlns:r="http://schemas.openxmlformats.org/officeDocument/2006/relationships" id="261" r:id="R2614462f432148b3"/>
    <p:sldId xmlns:r="http://schemas.openxmlformats.org/officeDocument/2006/relationships" id="262" r:id="Rce9cf8f7aa6844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415d25c76d4a3b" /><Relationship Type="http://schemas.openxmlformats.org/officeDocument/2006/relationships/slide" Target="/ppt/slides/slide1.xml" Id="R08da112f77624f40" /><Relationship Type="http://schemas.openxmlformats.org/officeDocument/2006/relationships/slide" Target="/ppt/slides/slide2.xml" Id="Rd07b93d75a984299" /><Relationship Type="http://schemas.openxmlformats.org/officeDocument/2006/relationships/slide" Target="/ppt/slides/slide3.xml" Id="R4db5bec9aeba4d2c" /><Relationship Type="http://schemas.openxmlformats.org/officeDocument/2006/relationships/slide" Target="/ppt/slides/slide4.xml" Id="R4c6608e5db6e479f" /><Relationship Type="http://schemas.openxmlformats.org/officeDocument/2006/relationships/slide" Target="/ppt/slides/slide5.xml" Id="R7fb39d4e10354353" /><Relationship Type="http://schemas.openxmlformats.org/officeDocument/2006/relationships/slide" Target="/ppt/slides/slide6.xml" Id="R2614462f432148b3" /><Relationship Type="http://schemas.openxmlformats.org/officeDocument/2006/relationships/slide" Target="/ppt/slides/slide7.xml" Id="Rce9cf8f7aa6844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7c3ceb73d74b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799fab07841dd" /><Relationship Type="http://schemas.openxmlformats.org/officeDocument/2006/relationships/theme" Target="/ppt/slideMasters/theme/theme1.xml" Id="Rb21e55fd9c7b40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1799fab07841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c1751fac542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fcf59de8244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e3218631942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7b48f5ce743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f6e3128014e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3f59cdc0944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7214a9a534e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ALMA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1 991 795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3 151 049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5 157 299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TVEITA ALBERT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Tunrappvegen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926 858 742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