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f997ca06d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f79940df446c6"/>
  </p:sldMasterIdLst>
  <p:sldIdLst>
    <p:sldId xmlns:r="http://schemas.openxmlformats.org/officeDocument/2006/relationships" id="256" r:id="Ra853fd0b96214e50"/>
    <p:sldId xmlns:r="http://schemas.openxmlformats.org/officeDocument/2006/relationships" id="257" r:id="Raef7ced598c34386"/>
    <p:sldId xmlns:r="http://schemas.openxmlformats.org/officeDocument/2006/relationships" id="258" r:id="R1bb3fc18405f45a1"/>
    <p:sldId xmlns:r="http://schemas.openxmlformats.org/officeDocument/2006/relationships" id="259" r:id="R49247589a6254c60"/>
    <p:sldId xmlns:r="http://schemas.openxmlformats.org/officeDocument/2006/relationships" id="260" r:id="R5b89648971d44c2e"/>
    <p:sldId xmlns:r="http://schemas.openxmlformats.org/officeDocument/2006/relationships" id="261" r:id="R5a6aa74209c74e8d"/>
    <p:sldId xmlns:r="http://schemas.openxmlformats.org/officeDocument/2006/relationships" id="262" r:id="R22cef3775397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f79940df446c6" /><Relationship Type="http://schemas.openxmlformats.org/officeDocument/2006/relationships/slide" Target="/ppt/slides/slide1.xml" Id="Ra853fd0b96214e50" /><Relationship Type="http://schemas.openxmlformats.org/officeDocument/2006/relationships/slide" Target="/ppt/slides/slide2.xml" Id="Raef7ced598c34386" /><Relationship Type="http://schemas.openxmlformats.org/officeDocument/2006/relationships/slide" Target="/ppt/slides/slide3.xml" Id="R1bb3fc18405f45a1" /><Relationship Type="http://schemas.openxmlformats.org/officeDocument/2006/relationships/slide" Target="/ppt/slides/slide4.xml" Id="R49247589a6254c60" /><Relationship Type="http://schemas.openxmlformats.org/officeDocument/2006/relationships/slide" Target="/ppt/slides/slide5.xml" Id="R5b89648971d44c2e" /><Relationship Type="http://schemas.openxmlformats.org/officeDocument/2006/relationships/slide" Target="/ppt/slides/slide6.xml" Id="R5a6aa74209c74e8d" /><Relationship Type="http://schemas.openxmlformats.org/officeDocument/2006/relationships/slide" Target="/ppt/slides/slide7.xml" Id="R22cef3775397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104d0508f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43b354f9e4f4a" /><Relationship Type="http://schemas.openxmlformats.org/officeDocument/2006/relationships/theme" Target="/ppt/slideMasters/theme/theme1.xml" Id="Rad473cecf25c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43b354f9e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06083f2bb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c84916b5a4d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4c3015a30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a7e511ceb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f89ae79f2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27cd7a6a8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fb0ed8115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