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b5876a22aa48b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3eb1bb80ce49e3"/>
  </p:sldMasterIdLst>
  <p:sldIdLst>
    <p:sldId xmlns:r="http://schemas.openxmlformats.org/officeDocument/2006/relationships" id="256" r:id="R7f011fd32c3d403a"/>
    <p:sldId xmlns:r="http://schemas.openxmlformats.org/officeDocument/2006/relationships" id="257" r:id="R374f949f50cd4c02"/>
    <p:sldId xmlns:r="http://schemas.openxmlformats.org/officeDocument/2006/relationships" id="258" r:id="Ra37104dc97444afa"/>
    <p:sldId xmlns:r="http://schemas.openxmlformats.org/officeDocument/2006/relationships" id="259" r:id="R84bc1e7aa07b490a"/>
    <p:sldId xmlns:r="http://schemas.openxmlformats.org/officeDocument/2006/relationships" id="260" r:id="R43a0595df50841b6"/>
    <p:sldId xmlns:r="http://schemas.openxmlformats.org/officeDocument/2006/relationships" id="261" r:id="R9a965c0bb616489e"/>
    <p:sldId xmlns:r="http://schemas.openxmlformats.org/officeDocument/2006/relationships" id="262" r:id="R62a31cfbde4440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3eb1bb80ce49e3" /><Relationship Type="http://schemas.openxmlformats.org/officeDocument/2006/relationships/slide" Target="/ppt/slides/slide1.xml" Id="R7f011fd32c3d403a" /><Relationship Type="http://schemas.openxmlformats.org/officeDocument/2006/relationships/slide" Target="/ppt/slides/slide2.xml" Id="R374f949f50cd4c02" /><Relationship Type="http://schemas.openxmlformats.org/officeDocument/2006/relationships/slide" Target="/ppt/slides/slide3.xml" Id="Ra37104dc97444afa" /><Relationship Type="http://schemas.openxmlformats.org/officeDocument/2006/relationships/slide" Target="/ppt/slides/slide4.xml" Id="R84bc1e7aa07b490a" /><Relationship Type="http://schemas.openxmlformats.org/officeDocument/2006/relationships/slide" Target="/ppt/slides/slide5.xml" Id="R43a0595df50841b6" /><Relationship Type="http://schemas.openxmlformats.org/officeDocument/2006/relationships/slide" Target="/ppt/slides/slide6.xml" Id="R9a965c0bb616489e" /><Relationship Type="http://schemas.openxmlformats.org/officeDocument/2006/relationships/slide" Target="/ppt/slides/slide7.xml" Id="R62a31cfbde4440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736f123674e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64faea5544554" /><Relationship Type="http://schemas.openxmlformats.org/officeDocument/2006/relationships/theme" Target="/ppt/slideMasters/theme/theme1.xml" Id="Rf32c2484150746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64faea554455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b4669357d450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4460aed7c403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32d1d5eea40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4d6ec83f9b45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e861ee0304eb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6267ae9d140a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d14c2e8edf43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JOACIM MOEN VOLLE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JOACIM MOEN VOLLE AS ble etablert [år] og holder til i Vestnes.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−14 708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540 117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896 891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VOLLE JOACIM MOEN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Skorgeneset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6390 Vestnes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926 868 608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JOACIM MOEN VOLLE AS</a:t>
            </a:r>
          </a:p>
        </p:txBody>
      </p:sp>
    </p:spTree>
  </p:cSld>
  <p:clrMapOvr>
    <a:masterClrMapping xmlns:a="http://schemas.openxmlformats.org/drawingml/2006/main"/>
  </p:clrMapOvr>
</p:sld>
</file>