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1751ce4c4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0201c268a044c5"/>
  </p:sldMasterIdLst>
  <p:sldIdLst>
    <p:sldId xmlns:r="http://schemas.openxmlformats.org/officeDocument/2006/relationships" id="256" r:id="R64a3f4cb21d740b1"/>
    <p:sldId xmlns:r="http://schemas.openxmlformats.org/officeDocument/2006/relationships" id="257" r:id="R20baf947d9854baf"/>
    <p:sldId xmlns:r="http://schemas.openxmlformats.org/officeDocument/2006/relationships" id="258" r:id="R0a388a3639d945e8"/>
    <p:sldId xmlns:r="http://schemas.openxmlformats.org/officeDocument/2006/relationships" id="259" r:id="Re3bc1f8fde704929"/>
    <p:sldId xmlns:r="http://schemas.openxmlformats.org/officeDocument/2006/relationships" id="260" r:id="Ra49126d0655f467e"/>
    <p:sldId xmlns:r="http://schemas.openxmlformats.org/officeDocument/2006/relationships" id="261" r:id="R1b554cd2fbf94aa3"/>
    <p:sldId xmlns:r="http://schemas.openxmlformats.org/officeDocument/2006/relationships" id="262" r:id="R2efdda69aa4f45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201c268a044c5" /><Relationship Type="http://schemas.openxmlformats.org/officeDocument/2006/relationships/slide" Target="/ppt/slides/slide1.xml" Id="R64a3f4cb21d740b1" /><Relationship Type="http://schemas.openxmlformats.org/officeDocument/2006/relationships/slide" Target="/ppt/slides/slide2.xml" Id="R20baf947d9854baf" /><Relationship Type="http://schemas.openxmlformats.org/officeDocument/2006/relationships/slide" Target="/ppt/slides/slide3.xml" Id="R0a388a3639d945e8" /><Relationship Type="http://schemas.openxmlformats.org/officeDocument/2006/relationships/slide" Target="/ppt/slides/slide4.xml" Id="Re3bc1f8fde704929" /><Relationship Type="http://schemas.openxmlformats.org/officeDocument/2006/relationships/slide" Target="/ppt/slides/slide5.xml" Id="Ra49126d0655f467e" /><Relationship Type="http://schemas.openxmlformats.org/officeDocument/2006/relationships/slide" Target="/ppt/slides/slide6.xml" Id="R1b554cd2fbf94aa3" /><Relationship Type="http://schemas.openxmlformats.org/officeDocument/2006/relationships/slide" Target="/ppt/slides/slide7.xml" Id="R2efdda69aa4f45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0771d2f00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04ed99a064b95" /><Relationship Type="http://schemas.openxmlformats.org/officeDocument/2006/relationships/theme" Target="/ppt/slideMasters/theme/theme1.xml" Id="Rfb82050d50bb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04ed99a06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2503074f4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01f96af7c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1d84e624445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d1626b573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c327c46f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c728fee741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64e63f18e45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