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dd1f68666746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eed574ec074143"/>
  </p:sldMasterIdLst>
  <p:sldIdLst>
    <p:sldId xmlns:r="http://schemas.openxmlformats.org/officeDocument/2006/relationships" id="256" r:id="R006a00a3c586455f"/>
    <p:sldId xmlns:r="http://schemas.openxmlformats.org/officeDocument/2006/relationships" id="257" r:id="R72640962fdb040f3"/>
    <p:sldId xmlns:r="http://schemas.openxmlformats.org/officeDocument/2006/relationships" id="258" r:id="Rf3fcbe95c9804a29"/>
    <p:sldId xmlns:r="http://schemas.openxmlformats.org/officeDocument/2006/relationships" id="259" r:id="R1a0bc3b3e19742c5"/>
    <p:sldId xmlns:r="http://schemas.openxmlformats.org/officeDocument/2006/relationships" id="260" r:id="Re62b289ba602459b"/>
    <p:sldId xmlns:r="http://schemas.openxmlformats.org/officeDocument/2006/relationships" id="261" r:id="R864e1bee25894645"/>
    <p:sldId xmlns:r="http://schemas.openxmlformats.org/officeDocument/2006/relationships" id="262" r:id="R946ae51c5c8d46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eed574ec074143" /><Relationship Type="http://schemas.openxmlformats.org/officeDocument/2006/relationships/slide" Target="/ppt/slides/slide1.xml" Id="R006a00a3c586455f" /><Relationship Type="http://schemas.openxmlformats.org/officeDocument/2006/relationships/slide" Target="/ppt/slides/slide2.xml" Id="R72640962fdb040f3" /><Relationship Type="http://schemas.openxmlformats.org/officeDocument/2006/relationships/slide" Target="/ppt/slides/slide3.xml" Id="Rf3fcbe95c9804a29" /><Relationship Type="http://schemas.openxmlformats.org/officeDocument/2006/relationships/slide" Target="/ppt/slides/slide4.xml" Id="R1a0bc3b3e19742c5" /><Relationship Type="http://schemas.openxmlformats.org/officeDocument/2006/relationships/slide" Target="/ppt/slides/slide5.xml" Id="Re62b289ba602459b" /><Relationship Type="http://schemas.openxmlformats.org/officeDocument/2006/relationships/slide" Target="/ppt/slides/slide6.xml" Id="R864e1bee25894645" /><Relationship Type="http://schemas.openxmlformats.org/officeDocument/2006/relationships/slide" Target="/ppt/slides/slide7.xml" Id="R946ae51c5c8d46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62ddcf021646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e67de9f4e0457a" /><Relationship Type="http://schemas.openxmlformats.org/officeDocument/2006/relationships/theme" Target="/ppt/slideMasters/theme/theme1.xml" Id="R402ed98615214d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e67de9f4e045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7a31f9a83b43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3d7b693cfa45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9be10f6f8345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99080ba53c4a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ae0a49932645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a5255050c944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9d6278385448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FAIRWAY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FAIRWAY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FAIRWAY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FAIRWAY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FAIRWAY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FAIRWAY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909 492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40 244 672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40 746 165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FAIRWAY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GRANHEIM JOACHIM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FAIRWAY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Joachim Granheim, Storhaugstien 32A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7022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926 877 364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FAIRWAY HOLDING AS</a:t>
            </a:r>
          </a:p>
        </p:txBody>
      </p:sp>
    </p:spTree>
  </p:cSld>
  <p:clrMapOvr>
    <a:masterClrMapping xmlns:a="http://schemas.openxmlformats.org/drawingml/2006/main"/>
  </p:clrMapOvr>
</p:sld>
</file>