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4b584c1d8d4e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6f86e3643549b4"/>
  </p:sldMasterIdLst>
  <p:sldIdLst>
    <p:sldId xmlns:r="http://schemas.openxmlformats.org/officeDocument/2006/relationships" id="256" r:id="R0bac812023814477"/>
    <p:sldId xmlns:r="http://schemas.openxmlformats.org/officeDocument/2006/relationships" id="257" r:id="R1cfbf48ac838497f"/>
    <p:sldId xmlns:r="http://schemas.openxmlformats.org/officeDocument/2006/relationships" id="258" r:id="R9f83da9e350b4605"/>
    <p:sldId xmlns:r="http://schemas.openxmlformats.org/officeDocument/2006/relationships" id="259" r:id="R445fff39c4834b4d"/>
    <p:sldId xmlns:r="http://schemas.openxmlformats.org/officeDocument/2006/relationships" id="260" r:id="R13fec47d29f4421b"/>
    <p:sldId xmlns:r="http://schemas.openxmlformats.org/officeDocument/2006/relationships" id="261" r:id="R059d83dde4a340f5"/>
    <p:sldId xmlns:r="http://schemas.openxmlformats.org/officeDocument/2006/relationships" id="262" r:id="Reb410978d72046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6f86e3643549b4" /><Relationship Type="http://schemas.openxmlformats.org/officeDocument/2006/relationships/slide" Target="/ppt/slides/slide1.xml" Id="R0bac812023814477" /><Relationship Type="http://schemas.openxmlformats.org/officeDocument/2006/relationships/slide" Target="/ppt/slides/slide2.xml" Id="R1cfbf48ac838497f" /><Relationship Type="http://schemas.openxmlformats.org/officeDocument/2006/relationships/slide" Target="/ppt/slides/slide3.xml" Id="R9f83da9e350b4605" /><Relationship Type="http://schemas.openxmlformats.org/officeDocument/2006/relationships/slide" Target="/ppt/slides/slide4.xml" Id="R445fff39c4834b4d" /><Relationship Type="http://schemas.openxmlformats.org/officeDocument/2006/relationships/slide" Target="/ppt/slides/slide5.xml" Id="R13fec47d29f4421b" /><Relationship Type="http://schemas.openxmlformats.org/officeDocument/2006/relationships/slide" Target="/ppt/slides/slide6.xml" Id="R059d83dde4a340f5" /><Relationship Type="http://schemas.openxmlformats.org/officeDocument/2006/relationships/slide" Target="/ppt/slides/slide7.xml" Id="Reb410978d72046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e1ddd07924c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64db1f45040a4" /><Relationship Type="http://schemas.openxmlformats.org/officeDocument/2006/relationships/theme" Target="/ppt/slideMasters/theme/theme1.xml" Id="R57cc2c64dd0d48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e64db1f45040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ba09039654d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692cf5c09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4be7c795245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30009d4f448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b3eb5af3d40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1de3f6c9d45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0ff25519f46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SULEFJELL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SULEFJELL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−1 051 303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13 065 654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250 004 694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251 227 372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ELNA-KATHRINE GRIEG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926 877 992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