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d724b04b9345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11acf9b1844981"/>
  </p:sldMasterIdLst>
  <p:sldIdLst>
    <p:sldId xmlns:r="http://schemas.openxmlformats.org/officeDocument/2006/relationships" id="256" r:id="Rd8fdc327e8034fb3"/>
    <p:sldId xmlns:r="http://schemas.openxmlformats.org/officeDocument/2006/relationships" id="257" r:id="R9e93e4af456a4dc5"/>
    <p:sldId xmlns:r="http://schemas.openxmlformats.org/officeDocument/2006/relationships" id="258" r:id="R5136442a03f341d1"/>
    <p:sldId xmlns:r="http://schemas.openxmlformats.org/officeDocument/2006/relationships" id="259" r:id="Rd37a0aaed6af4f13"/>
    <p:sldId xmlns:r="http://schemas.openxmlformats.org/officeDocument/2006/relationships" id="260" r:id="R41ed496e20c44498"/>
    <p:sldId xmlns:r="http://schemas.openxmlformats.org/officeDocument/2006/relationships" id="261" r:id="R37b0f2f5c0ca46a9"/>
    <p:sldId xmlns:r="http://schemas.openxmlformats.org/officeDocument/2006/relationships" id="262" r:id="R605e6975201343d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11acf9b1844981" /><Relationship Type="http://schemas.openxmlformats.org/officeDocument/2006/relationships/slide" Target="/ppt/slides/slide1.xml" Id="Rd8fdc327e8034fb3" /><Relationship Type="http://schemas.openxmlformats.org/officeDocument/2006/relationships/slide" Target="/ppt/slides/slide2.xml" Id="R9e93e4af456a4dc5" /><Relationship Type="http://schemas.openxmlformats.org/officeDocument/2006/relationships/slide" Target="/ppt/slides/slide3.xml" Id="R5136442a03f341d1" /><Relationship Type="http://schemas.openxmlformats.org/officeDocument/2006/relationships/slide" Target="/ppt/slides/slide4.xml" Id="Rd37a0aaed6af4f13" /><Relationship Type="http://schemas.openxmlformats.org/officeDocument/2006/relationships/slide" Target="/ppt/slides/slide5.xml" Id="R41ed496e20c44498" /><Relationship Type="http://schemas.openxmlformats.org/officeDocument/2006/relationships/slide" Target="/ppt/slides/slide6.xml" Id="R37b0f2f5c0ca46a9" /><Relationship Type="http://schemas.openxmlformats.org/officeDocument/2006/relationships/slide" Target="/ppt/slides/slide7.xml" Id="R605e6975201343d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d0b5a1877141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9f31d1b63f43aa" /><Relationship Type="http://schemas.openxmlformats.org/officeDocument/2006/relationships/theme" Target="/ppt/slideMasters/theme/theme1.xml" Id="R75bab76a10724f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9f31d1b63f43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74e5d62437406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ba16c7382b43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7f21b09454a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b317a71c1c4f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acae75aff14bc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8775f9ce5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d92f90e31e41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CALICO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CALICO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−128 976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−129 170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10 703 091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14 959 758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 JOHAN BRAATEN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NAN BENTE BERGE BRAATEN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51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926 898 515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CALICO AS</a:t>
            </a:r>
          </a:p>
        </p:txBody>
      </p:sp>
    </p:spTree>
  </p:cSld>
  <p:clrMapOvr>
    <a:masterClrMapping xmlns:a="http://schemas.openxmlformats.org/drawingml/2006/main"/>
  </p:clrMapOvr>
</p:sld>
</file>