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0f9e74e242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134c6516054ef5"/>
  </p:sldMasterIdLst>
  <p:sldIdLst>
    <p:sldId xmlns:r="http://schemas.openxmlformats.org/officeDocument/2006/relationships" id="256" r:id="Rf86042e82c4948d2"/>
    <p:sldId xmlns:r="http://schemas.openxmlformats.org/officeDocument/2006/relationships" id="257" r:id="R75397882193c4b91"/>
    <p:sldId xmlns:r="http://schemas.openxmlformats.org/officeDocument/2006/relationships" id="258" r:id="Rd6f2380b29664fa6"/>
    <p:sldId xmlns:r="http://schemas.openxmlformats.org/officeDocument/2006/relationships" id="259" r:id="Rcc778bd64a2c41d1"/>
    <p:sldId xmlns:r="http://schemas.openxmlformats.org/officeDocument/2006/relationships" id="260" r:id="R4ac3acf6fecd4da0"/>
    <p:sldId xmlns:r="http://schemas.openxmlformats.org/officeDocument/2006/relationships" id="261" r:id="R222eb9ecf7ba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34c6516054ef5" /><Relationship Type="http://schemas.openxmlformats.org/officeDocument/2006/relationships/slide" Target="/ppt/slides/slide1.xml" Id="Rf86042e82c4948d2" /><Relationship Type="http://schemas.openxmlformats.org/officeDocument/2006/relationships/slide" Target="/ppt/slides/slide2.xml" Id="R75397882193c4b91" /><Relationship Type="http://schemas.openxmlformats.org/officeDocument/2006/relationships/slide" Target="/ppt/slides/slide3.xml" Id="Rd6f2380b29664fa6" /><Relationship Type="http://schemas.openxmlformats.org/officeDocument/2006/relationships/slide" Target="/ppt/slides/slide4.xml" Id="Rcc778bd64a2c41d1" /><Relationship Type="http://schemas.openxmlformats.org/officeDocument/2006/relationships/slide" Target="/ppt/slides/slide5.xml" Id="R4ac3acf6fecd4da0" /><Relationship Type="http://schemas.openxmlformats.org/officeDocument/2006/relationships/slide" Target="/ppt/slides/slide6.xml" Id="R222eb9ecf7ba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06243a5ca49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b0f88cc264087" /><Relationship Type="http://schemas.openxmlformats.org/officeDocument/2006/relationships/theme" Target="/ppt/slideMasters/theme/theme1.xml" Id="R14a08f5e466549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7b0f88cc26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afed6b9394d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8e7860e27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9d148bac8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8be1a1518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5f8359416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fbf17098247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