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d0b70dc40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4fa4939c24536"/>
  </p:sldMasterIdLst>
  <p:sldIdLst>
    <p:sldId xmlns:r="http://schemas.openxmlformats.org/officeDocument/2006/relationships" id="256" r:id="R1ebc424b9c6645d5"/>
    <p:sldId xmlns:r="http://schemas.openxmlformats.org/officeDocument/2006/relationships" id="257" r:id="Re93bb08ead6c4b47"/>
    <p:sldId xmlns:r="http://schemas.openxmlformats.org/officeDocument/2006/relationships" id="258" r:id="Rac00f70470034730"/>
    <p:sldId xmlns:r="http://schemas.openxmlformats.org/officeDocument/2006/relationships" id="259" r:id="R768e963956e94c44"/>
    <p:sldId xmlns:r="http://schemas.openxmlformats.org/officeDocument/2006/relationships" id="260" r:id="Rd5d1de60a5554a1f"/>
    <p:sldId xmlns:r="http://schemas.openxmlformats.org/officeDocument/2006/relationships" id="261" r:id="R230bc33ab2ff4e9b"/>
    <p:sldId xmlns:r="http://schemas.openxmlformats.org/officeDocument/2006/relationships" id="262" r:id="R0fb4feaeb3a142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4fa4939c24536" /><Relationship Type="http://schemas.openxmlformats.org/officeDocument/2006/relationships/slide" Target="/ppt/slides/slide1.xml" Id="R1ebc424b9c6645d5" /><Relationship Type="http://schemas.openxmlformats.org/officeDocument/2006/relationships/slide" Target="/ppt/slides/slide2.xml" Id="Re93bb08ead6c4b47" /><Relationship Type="http://schemas.openxmlformats.org/officeDocument/2006/relationships/slide" Target="/ppt/slides/slide3.xml" Id="Rac00f70470034730" /><Relationship Type="http://schemas.openxmlformats.org/officeDocument/2006/relationships/slide" Target="/ppt/slides/slide4.xml" Id="R768e963956e94c44" /><Relationship Type="http://schemas.openxmlformats.org/officeDocument/2006/relationships/slide" Target="/ppt/slides/slide5.xml" Id="Rd5d1de60a5554a1f" /><Relationship Type="http://schemas.openxmlformats.org/officeDocument/2006/relationships/slide" Target="/ppt/slides/slide6.xml" Id="R230bc33ab2ff4e9b" /><Relationship Type="http://schemas.openxmlformats.org/officeDocument/2006/relationships/slide" Target="/ppt/slides/slide7.xml" Id="R0fb4feaeb3a142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52780d229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2d23c39004b6b" /><Relationship Type="http://schemas.openxmlformats.org/officeDocument/2006/relationships/theme" Target="/ppt/slideMasters/theme/theme1.xml" Id="Rbcdde700f12f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b2d23c39004b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bd4aeef7e4a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d5ef34821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6bf4ecd7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c4b65c79b4c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4cfd8bfb0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b5c58a09d4b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013ae35214f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