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1b1b65b10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eb6f8a6284f61"/>
  </p:sldMasterIdLst>
  <p:sldIdLst>
    <p:sldId xmlns:r="http://schemas.openxmlformats.org/officeDocument/2006/relationships" id="256" r:id="Rd26578fce1b442b8"/>
    <p:sldId xmlns:r="http://schemas.openxmlformats.org/officeDocument/2006/relationships" id="257" r:id="Ra5cd400161fb48c3"/>
    <p:sldId xmlns:r="http://schemas.openxmlformats.org/officeDocument/2006/relationships" id="258" r:id="R5c01b0e7deab433c"/>
    <p:sldId xmlns:r="http://schemas.openxmlformats.org/officeDocument/2006/relationships" id="259" r:id="R2adbdf1c0072483d"/>
    <p:sldId xmlns:r="http://schemas.openxmlformats.org/officeDocument/2006/relationships" id="260" r:id="R04eebf4d50e94288"/>
    <p:sldId xmlns:r="http://schemas.openxmlformats.org/officeDocument/2006/relationships" id="261" r:id="R89230011d78c4bd5"/>
    <p:sldId xmlns:r="http://schemas.openxmlformats.org/officeDocument/2006/relationships" id="262" r:id="Rd278c7fe6023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eb6f8a6284f61" /><Relationship Type="http://schemas.openxmlformats.org/officeDocument/2006/relationships/slide" Target="/ppt/slides/slide1.xml" Id="Rd26578fce1b442b8" /><Relationship Type="http://schemas.openxmlformats.org/officeDocument/2006/relationships/slide" Target="/ppt/slides/slide2.xml" Id="Ra5cd400161fb48c3" /><Relationship Type="http://schemas.openxmlformats.org/officeDocument/2006/relationships/slide" Target="/ppt/slides/slide3.xml" Id="R5c01b0e7deab433c" /><Relationship Type="http://schemas.openxmlformats.org/officeDocument/2006/relationships/slide" Target="/ppt/slides/slide4.xml" Id="R2adbdf1c0072483d" /><Relationship Type="http://schemas.openxmlformats.org/officeDocument/2006/relationships/slide" Target="/ppt/slides/slide5.xml" Id="R04eebf4d50e94288" /><Relationship Type="http://schemas.openxmlformats.org/officeDocument/2006/relationships/slide" Target="/ppt/slides/slide6.xml" Id="R89230011d78c4bd5" /><Relationship Type="http://schemas.openxmlformats.org/officeDocument/2006/relationships/slide" Target="/ppt/slides/slide7.xml" Id="Rd278c7fe6023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cdd6e1d65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25c91cf94f82" /><Relationship Type="http://schemas.openxmlformats.org/officeDocument/2006/relationships/theme" Target="/ppt/slideMasters/theme/theme1.xml" Id="R2ee5b2a0d58d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425c91cf9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8e3841d7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8974c17d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fce28fb6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50a003cd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77e13634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d5ce8b50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269c4c7b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KEVIN CABALLERO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