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61aee2266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ded21cb35400a"/>
  </p:sldMasterIdLst>
  <p:sldIdLst>
    <p:sldId xmlns:r="http://schemas.openxmlformats.org/officeDocument/2006/relationships" id="256" r:id="Recf6d85d76854e60"/>
    <p:sldId xmlns:r="http://schemas.openxmlformats.org/officeDocument/2006/relationships" id="257" r:id="R5ebd9582a9e34b38"/>
    <p:sldId xmlns:r="http://schemas.openxmlformats.org/officeDocument/2006/relationships" id="258" r:id="Rd40bbab4fa2e41ba"/>
    <p:sldId xmlns:r="http://schemas.openxmlformats.org/officeDocument/2006/relationships" id="259" r:id="R6b8b74a6b57e46aa"/>
    <p:sldId xmlns:r="http://schemas.openxmlformats.org/officeDocument/2006/relationships" id="260" r:id="R32c0571eeff54372"/>
    <p:sldId xmlns:r="http://schemas.openxmlformats.org/officeDocument/2006/relationships" id="261" r:id="R72e8d4245d48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ded21cb35400a" /><Relationship Type="http://schemas.openxmlformats.org/officeDocument/2006/relationships/slide" Target="/ppt/slides/slide1.xml" Id="Recf6d85d76854e60" /><Relationship Type="http://schemas.openxmlformats.org/officeDocument/2006/relationships/slide" Target="/ppt/slides/slide2.xml" Id="R5ebd9582a9e34b38" /><Relationship Type="http://schemas.openxmlformats.org/officeDocument/2006/relationships/slide" Target="/ppt/slides/slide3.xml" Id="Rd40bbab4fa2e41ba" /><Relationship Type="http://schemas.openxmlformats.org/officeDocument/2006/relationships/slide" Target="/ppt/slides/slide4.xml" Id="R6b8b74a6b57e46aa" /><Relationship Type="http://schemas.openxmlformats.org/officeDocument/2006/relationships/slide" Target="/ppt/slides/slide5.xml" Id="R32c0571eeff54372" /><Relationship Type="http://schemas.openxmlformats.org/officeDocument/2006/relationships/slide" Target="/ppt/slides/slide6.xml" Id="R72e8d4245d48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d93115762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2b6b31f9c4bde" /><Relationship Type="http://schemas.openxmlformats.org/officeDocument/2006/relationships/theme" Target="/ppt/slideMasters/theme/theme1.xml" Id="Rc57fa891f156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02b6b31f9c4b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a2a5c44ce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ebdb17fa245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647de783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2f2f4088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0858843a1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b343325c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