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9de222099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980b3897d4f90"/>
  </p:sldMasterIdLst>
  <p:sldIdLst>
    <p:sldId xmlns:r="http://schemas.openxmlformats.org/officeDocument/2006/relationships" id="256" r:id="R9956893053784cc0"/>
    <p:sldId xmlns:r="http://schemas.openxmlformats.org/officeDocument/2006/relationships" id="257" r:id="R83ebdcc1bb354d55"/>
    <p:sldId xmlns:r="http://schemas.openxmlformats.org/officeDocument/2006/relationships" id="258" r:id="R35c0f834dfb94b71"/>
    <p:sldId xmlns:r="http://schemas.openxmlformats.org/officeDocument/2006/relationships" id="259" r:id="Rc7a2d13601974bda"/>
    <p:sldId xmlns:r="http://schemas.openxmlformats.org/officeDocument/2006/relationships" id="260" r:id="Rb98365b9f56948fc"/>
    <p:sldId xmlns:r="http://schemas.openxmlformats.org/officeDocument/2006/relationships" id="261" r:id="R45d3c39f16db497d"/>
    <p:sldId xmlns:r="http://schemas.openxmlformats.org/officeDocument/2006/relationships" id="262" r:id="R66981a90ffe5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980b3897d4f90" /><Relationship Type="http://schemas.openxmlformats.org/officeDocument/2006/relationships/slide" Target="/ppt/slides/slide1.xml" Id="R9956893053784cc0" /><Relationship Type="http://schemas.openxmlformats.org/officeDocument/2006/relationships/slide" Target="/ppt/slides/slide2.xml" Id="R83ebdcc1bb354d55" /><Relationship Type="http://schemas.openxmlformats.org/officeDocument/2006/relationships/slide" Target="/ppt/slides/slide3.xml" Id="R35c0f834dfb94b71" /><Relationship Type="http://schemas.openxmlformats.org/officeDocument/2006/relationships/slide" Target="/ppt/slides/slide4.xml" Id="Rc7a2d13601974bda" /><Relationship Type="http://schemas.openxmlformats.org/officeDocument/2006/relationships/slide" Target="/ppt/slides/slide5.xml" Id="Rb98365b9f56948fc" /><Relationship Type="http://schemas.openxmlformats.org/officeDocument/2006/relationships/slide" Target="/ppt/slides/slide6.xml" Id="R45d3c39f16db497d" /><Relationship Type="http://schemas.openxmlformats.org/officeDocument/2006/relationships/slide" Target="/ppt/slides/slide7.xml" Id="R66981a90ffe5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5b753e6d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dcfbcc8a844af" /><Relationship Type="http://schemas.openxmlformats.org/officeDocument/2006/relationships/theme" Target="/ppt/slideMasters/theme/theme1.xml" Id="R3f463bd20dfb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dcfbcc8a8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89482644a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840142c2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1df39775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307aa83f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8cb94f4d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6309a7cc5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3fee2c62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28 456 832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28 657 378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CATO HADDAL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Blekeveien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HADINVEST AS</a:t>
            </a:r>
          </a:p>
        </p:txBody>
      </p:sp>
    </p:spTree>
  </p:cSld>
  <p:clrMapOvr>
    <a:masterClrMapping xmlns:a="http://schemas.openxmlformats.org/drawingml/2006/main"/>
  </p:clrMapOvr>
</p:sld>
</file>