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e55676d25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0d2a359cb412c"/>
  </p:sldMasterIdLst>
  <p:sldIdLst>
    <p:sldId xmlns:r="http://schemas.openxmlformats.org/officeDocument/2006/relationships" id="256" r:id="Rcd48503511034d49"/>
    <p:sldId xmlns:r="http://schemas.openxmlformats.org/officeDocument/2006/relationships" id="257" r:id="Rbe2ed1bd2e12464d"/>
    <p:sldId xmlns:r="http://schemas.openxmlformats.org/officeDocument/2006/relationships" id="258" r:id="Rb17bd0aec70e48b2"/>
    <p:sldId xmlns:r="http://schemas.openxmlformats.org/officeDocument/2006/relationships" id="259" r:id="R6b0dbc8ce2554523"/>
    <p:sldId xmlns:r="http://schemas.openxmlformats.org/officeDocument/2006/relationships" id="260" r:id="Rc9de398f722b4600"/>
    <p:sldId xmlns:r="http://schemas.openxmlformats.org/officeDocument/2006/relationships" id="261" r:id="R5448a3b4b12b4aa9"/>
    <p:sldId xmlns:r="http://schemas.openxmlformats.org/officeDocument/2006/relationships" id="262" r:id="R87c910cdb8c044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0d2a359cb412c" /><Relationship Type="http://schemas.openxmlformats.org/officeDocument/2006/relationships/slide" Target="/ppt/slides/slide1.xml" Id="Rcd48503511034d49" /><Relationship Type="http://schemas.openxmlformats.org/officeDocument/2006/relationships/slide" Target="/ppt/slides/slide2.xml" Id="Rbe2ed1bd2e12464d" /><Relationship Type="http://schemas.openxmlformats.org/officeDocument/2006/relationships/slide" Target="/ppt/slides/slide3.xml" Id="Rb17bd0aec70e48b2" /><Relationship Type="http://schemas.openxmlformats.org/officeDocument/2006/relationships/slide" Target="/ppt/slides/slide4.xml" Id="R6b0dbc8ce2554523" /><Relationship Type="http://schemas.openxmlformats.org/officeDocument/2006/relationships/slide" Target="/ppt/slides/slide5.xml" Id="Rc9de398f722b4600" /><Relationship Type="http://schemas.openxmlformats.org/officeDocument/2006/relationships/slide" Target="/ppt/slides/slide6.xml" Id="R5448a3b4b12b4aa9" /><Relationship Type="http://schemas.openxmlformats.org/officeDocument/2006/relationships/slide" Target="/ppt/slides/slide7.xml" Id="R87c910cdb8c044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0dc7a497e46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e2ca5954a4b07" /><Relationship Type="http://schemas.openxmlformats.org/officeDocument/2006/relationships/theme" Target="/ppt/slideMasters/theme/theme1.xml" Id="R387964a816a1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e2ca5954a4b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b45c0a571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dc03bbc3a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7fc9fbf7b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2963be8bc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bd6c715f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7002dcf2e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6d465b27e48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VINGLE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36 715 294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36 729 356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SARAH HERMINE FOSSUM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Sarah Hermine Fossum Simonsen, Fagerborggata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