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10189879f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eb5fc382d44c1"/>
  </p:sldMasterIdLst>
  <p:sldIdLst>
    <p:sldId xmlns:r="http://schemas.openxmlformats.org/officeDocument/2006/relationships" id="256" r:id="Re5c526bae03d40cf"/>
    <p:sldId xmlns:r="http://schemas.openxmlformats.org/officeDocument/2006/relationships" id="257" r:id="R028f08fc656f451c"/>
    <p:sldId xmlns:r="http://schemas.openxmlformats.org/officeDocument/2006/relationships" id="258" r:id="R86c320dca57b4777"/>
    <p:sldId xmlns:r="http://schemas.openxmlformats.org/officeDocument/2006/relationships" id="259" r:id="R201a9ad2fc6648d8"/>
    <p:sldId xmlns:r="http://schemas.openxmlformats.org/officeDocument/2006/relationships" id="260" r:id="R51aad418e6224eea"/>
    <p:sldId xmlns:r="http://schemas.openxmlformats.org/officeDocument/2006/relationships" id="261" r:id="R02efb574727e4798"/>
    <p:sldId xmlns:r="http://schemas.openxmlformats.org/officeDocument/2006/relationships" id="262" r:id="R8d8ac8d71f60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eb5fc382d44c1" /><Relationship Type="http://schemas.openxmlformats.org/officeDocument/2006/relationships/slide" Target="/ppt/slides/slide1.xml" Id="Re5c526bae03d40cf" /><Relationship Type="http://schemas.openxmlformats.org/officeDocument/2006/relationships/slide" Target="/ppt/slides/slide2.xml" Id="R028f08fc656f451c" /><Relationship Type="http://schemas.openxmlformats.org/officeDocument/2006/relationships/slide" Target="/ppt/slides/slide3.xml" Id="R86c320dca57b4777" /><Relationship Type="http://schemas.openxmlformats.org/officeDocument/2006/relationships/slide" Target="/ppt/slides/slide4.xml" Id="R201a9ad2fc6648d8" /><Relationship Type="http://schemas.openxmlformats.org/officeDocument/2006/relationships/slide" Target="/ppt/slides/slide5.xml" Id="R51aad418e6224eea" /><Relationship Type="http://schemas.openxmlformats.org/officeDocument/2006/relationships/slide" Target="/ppt/slides/slide6.xml" Id="R02efb574727e4798" /><Relationship Type="http://schemas.openxmlformats.org/officeDocument/2006/relationships/slide" Target="/ppt/slides/slide7.xml" Id="R8d8ac8d71f60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bad21c2dc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94ef2046a4a5d" /><Relationship Type="http://schemas.openxmlformats.org/officeDocument/2006/relationships/theme" Target="/ppt/slideMasters/theme/theme1.xml" Id="Re482462a932d47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94ef2046a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380936bf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5f158d057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55f7a2efe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2c7100979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a8e7036a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3a01a53a8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e8a563d59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