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81809485c4c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cf7c67399b42ec"/>
  </p:sldMasterIdLst>
  <p:sldIdLst>
    <p:sldId xmlns:r="http://schemas.openxmlformats.org/officeDocument/2006/relationships" id="256" r:id="Rcb7ff66d04c748b3"/>
    <p:sldId xmlns:r="http://schemas.openxmlformats.org/officeDocument/2006/relationships" id="257" r:id="R3659e06863c04983"/>
    <p:sldId xmlns:r="http://schemas.openxmlformats.org/officeDocument/2006/relationships" id="258" r:id="R46e88d45fd784908"/>
    <p:sldId xmlns:r="http://schemas.openxmlformats.org/officeDocument/2006/relationships" id="259" r:id="Rdb407d76727743ed"/>
    <p:sldId xmlns:r="http://schemas.openxmlformats.org/officeDocument/2006/relationships" id="260" r:id="Ra6c79a3b73574c7a"/>
    <p:sldId xmlns:r="http://schemas.openxmlformats.org/officeDocument/2006/relationships" id="261" r:id="R59951d013cc443ac"/>
    <p:sldId xmlns:r="http://schemas.openxmlformats.org/officeDocument/2006/relationships" id="262" r:id="Ra730bd960f7b4a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f7c67399b42ec" /><Relationship Type="http://schemas.openxmlformats.org/officeDocument/2006/relationships/slide" Target="/ppt/slides/slide1.xml" Id="Rcb7ff66d04c748b3" /><Relationship Type="http://schemas.openxmlformats.org/officeDocument/2006/relationships/slide" Target="/ppt/slides/slide2.xml" Id="R3659e06863c04983" /><Relationship Type="http://schemas.openxmlformats.org/officeDocument/2006/relationships/slide" Target="/ppt/slides/slide3.xml" Id="R46e88d45fd784908" /><Relationship Type="http://schemas.openxmlformats.org/officeDocument/2006/relationships/slide" Target="/ppt/slides/slide4.xml" Id="Rdb407d76727743ed" /><Relationship Type="http://schemas.openxmlformats.org/officeDocument/2006/relationships/slide" Target="/ppt/slides/slide5.xml" Id="Ra6c79a3b73574c7a" /><Relationship Type="http://schemas.openxmlformats.org/officeDocument/2006/relationships/slide" Target="/ppt/slides/slide6.xml" Id="R59951d013cc443ac" /><Relationship Type="http://schemas.openxmlformats.org/officeDocument/2006/relationships/slide" Target="/ppt/slides/slide7.xml" Id="Ra730bd960f7b4a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261a3de224a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41e5f13194ecd" /><Relationship Type="http://schemas.openxmlformats.org/officeDocument/2006/relationships/theme" Target="/ppt/slideMasters/theme/theme1.xml" Id="R1f9832626a814c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a41e5f13194e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9515bf787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b965a1e2b4b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77c5c2ac549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f54d4c63b43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0eb6d24d64c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12c2fc8bc40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68516a7af49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