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94156b39bb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cf5b290d2496f"/>
  </p:sldMasterIdLst>
  <p:sldIdLst>
    <p:sldId xmlns:r="http://schemas.openxmlformats.org/officeDocument/2006/relationships" id="256" r:id="Rcda9e64e437945a8"/>
    <p:sldId xmlns:r="http://schemas.openxmlformats.org/officeDocument/2006/relationships" id="257" r:id="Rdb7513564a684db6"/>
    <p:sldId xmlns:r="http://schemas.openxmlformats.org/officeDocument/2006/relationships" id="258" r:id="R4fc3474dfeb9443a"/>
    <p:sldId xmlns:r="http://schemas.openxmlformats.org/officeDocument/2006/relationships" id="259" r:id="R9c2335a2eb4647d6"/>
    <p:sldId xmlns:r="http://schemas.openxmlformats.org/officeDocument/2006/relationships" id="260" r:id="Rf74c5bd0d7cf4203"/>
    <p:sldId xmlns:r="http://schemas.openxmlformats.org/officeDocument/2006/relationships" id="261" r:id="R10831cd92f3f4d02"/>
    <p:sldId xmlns:r="http://schemas.openxmlformats.org/officeDocument/2006/relationships" id="262" r:id="Rdfbdbd0f6a2f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cf5b290d2496f" /><Relationship Type="http://schemas.openxmlformats.org/officeDocument/2006/relationships/slide" Target="/ppt/slides/slide1.xml" Id="Rcda9e64e437945a8" /><Relationship Type="http://schemas.openxmlformats.org/officeDocument/2006/relationships/slide" Target="/ppt/slides/slide2.xml" Id="Rdb7513564a684db6" /><Relationship Type="http://schemas.openxmlformats.org/officeDocument/2006/relationships/slide" Target="/ppt/slides/slide3.xml" Id="R4fc3474dfeb9443a" /><Relationship Type="http://schemas.openxmlformats.org/officeDocument/2006/relationships/slide" Target="/ppt/slides/slide4.xml" Id="R9c2335a2eb4647d6" /><Relationship Type="http://schemas.openxmlformats.org/officeDocument/2006/relationships/slide" Target="/ppt/slides/slide5.xml" Id="Rf74c5bd0d7cf4203" /><Relationship Type="http://schemas.openxmlformats.org/officeDocument/2006/relationships/slide" Target="/ppt/slides/slide6.xml" Id="R10831cd92f3f4d02" /><Relationship Type="http://schemas.openxmlformats.org/officeDocument/2006/relationships/slide" Target="/ppt/slides/slide7.xml" Id="Rdfbdbd0f6a2f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531d56ce942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657b324ab457d" /><Relationship Type="http://schemas.openxmlformats.org/officeDocument/2006/relationships/theme" Target="/ppt/slideMasters/theme/theme1.xml" Id="R75dec603028747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657b324ab45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14ff5d35c4a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3907d5e984f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d7b904f6648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baf4098174c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0ba95d1c8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12292222148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1839b0416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SOLIYA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SOLIYA HOLDING AS ble etablert [år] og holder til i Foldrøyhamn.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740 030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740 031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PRABHAT KIRAN SOLIYA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Gjerdsåsvegen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5428 Foldrøyhamn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SOLIYA HOLDING AS</a:t>
            </a:r>
          </a:p>
        </p:txBody>
      </p:sp>
    </p:spTree>
  </p:cSld>
  <p:clrMapOvr>
    <a:masterClrMapping xmlns:a="http://schemas.openxmlformats.org/drawingml/2006/main"/>
  </p:clrMapOvr>
</p:sld>
</file>