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ccc3b5eda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1126e62a04752"/>
  </p:sldMasterIdLst>
  <p:sldIdLst>
    <p:sldId xmlns:r="http://schemas.openxmlformats.org/officeDocument/2006/relationships" id="256" r:id="R36a5977aa7e14003"/>
    <p:sldId xmlns:r="http://schemas.openxmlformats.org/officeDocument/2006/relationships" id="257" r:id="R50aa04bf36624659"/>
    <p:sldId xmlns:r="http://schemas.openxmlformats.org/officeDocument/2006/relationships" id="258" r:id="Rb591fd17023644bb"/>
    <p:sldId xmlns:r="http://schemas.openxmlformats.org/officeDocument/2006/relationships" id="259" r:id="R165db059b5ec4128"/>
    <p:sldId xmlns:r="http://schemas.openxmlformats.org/officeDocument/2006/relationships" id="260" r:id="R75b9ac0adf394d04"/>
    <p:sldId xmlns:r="http://schemas.openxmlformats.org/officeDocument/2006/relationships" id="261" r:id="R93cd14c65f4f4a4b"/>
    <p:sldId xmlns:r="http://schemas.openxmlformats.org/officeDocument/2006/relationships" id="262" r:id="Rc0045d2dc36d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1126e62a04752" /><Relationship Type="http://schemas.openxmlformats.org/officeDocument/2006/relationships/slide" Target="/ppt/slides/slide1.xml" Id="R36a5977aa7e14003" /><Relationship Type="http://schemas.openxmlformats.org/officeDocument/2006/relationships/slide" Target="/ppt/slides/slide2.xml" Id="R50aa04bf36624659" /><Relationship Type="http://schemas.openxmlformats.org/officeDocument/2006/relationships/slide" Target="/ppt/slides/slide3.xml" Id="Rb591fd17023644bb" /><Relationship Type="http://schemas.openxmlformats.org/officeDocument/2006/relationships/slide" Target="/ppt/slides/slide4.xml" Id="R165db059b5ec4128" /><Relationship Type="http://schemas.openxmlformats.org/officeDocument/2006/relationships/slide" Target="/ppt/slides/slide5.xml" Id="R75b9ac0adf394d04" /><Relationship Type="http://schemas.openxmlformats.org/officeDocument/2006/relationships/slide" Target="/ppt/slides/slide6.xml" Id="R93cd14c65f4f4a4b" /><Relationship Type="http://schemas.openxmlformats.org/officeDocument/2006/relationships/slide" Target="/ppt/slides/slide7.xml" Id="Rc0045d2dc36d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2d4df2dfc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6fbb667f42e2" /><Relationship Type="http://schemas.openxmlformats.org/officeDocument/2006/relationships/theme" Target="/ppt/slideMasters/theme/theme1.xml" Id="Ra715d04c2898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76fbb667f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fda26e9fa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2c0e5a73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2f8ac039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b399950b1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bbe44cc0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ca56e3dc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e55024b3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11 859 413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12 845 178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MEHDI HASHEMI-WICTORIN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80 62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