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65635dc94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1f38ca39f43ca"/>
  </p:sldMasterIdLst>
  <p:sldIdLst>
    <p:sldId xmlns:r="http://schemas.openxmlformats.org/officeDocument/2006/relationships" id="256" r:id="Rb9a909ba90804789"/>
    <p:sldId xmlns:r="http://schemas.openxmlformats.org/officeDocument/2006/relationships" id="257" r:id="R3b7c4c5d97f94fb0"/>
    <p:sldId xmlns:r="http://schemas.openxmlformats.org/officeDocument/2006/relationships" id="258" r:id="R8a8b1ec763064045"/>
    <p:sldId xmlns:r="http://schemas.openxmlformats.org/officeDocument/2006/relationships" id="259" r:id="Rda64567cac0346f1"/>
    <p:sldId xmlns:r="http://schemas.openxmlformats.org/officeDocument/2006/relationships" id="260" r:id="Rebef9802895843be"/>
    <p:sldId xmlns:r="http://schemas.openxmlformats.org/officeDocument/2006/relationships" id="261" r:id="R348c6154186c440d"/>
    <p:sldId xmlns:r="http://schemas.openxmlformats.org/officeDocument/2006/relationships" id="262" r:id="R1654a8ed618c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1f38ca39f43ca" /><Relationship Type="http://schemas.openxmlformats.org/officeDocument/2006/relationships/slide" Target="/ppt/slides/slide1.xml" Id="Rb9a909ba90804789" /><Relationship Type="http://schemas.openxmlformats.org/officeDocument/2006/relationships/slide" Target="/ppt/slides/slide2.xml" Id="R3b7c4c5d97f94fb0" /><Relationship Type="http://schemas.openxmlformats.org/officeDocument/2006/relationships/slide" Target="/ppt/slides/slide3.xml" Id="R8a8b1ec763064045" /><Relationship Type="http://schemas.openxmlformats.org/officeDocument/2006/relationships/slide" Target="/ppt/slides/slide4.xml" Id="Rda64567cac0346f1" /><Relationship Type="http://schemas.openxmlformats.org/officeDocument/2006/relationships/slide" Target="/ppt/slides/slide5.xml" Id="Rebef9802895843be" /><Relationship Type="http://schemas.openxmlformats.org/officeDocument/2006/relationships/slide" Target="/ppt/slides/slide6.xml" Id="R348c6154186c440d" /><Relationship Type="http://schemas.openxmlformats.org/officeDocument/2006/relationships/slide" Target="/ppt/slides/slide7.xml" Id="R1654a8ed618c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1c218b32e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0b36d84534959" /><Relationship Type="http://schemas.openxmlformats.org/officeDocument/2006/relationships/theme" Target="/ppt/slideMasters/theme/theme1.xml" Id="Rcf09144fbc17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0b36d8453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b649bdc6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8979e103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b90a3593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2999cdeaa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1d034db2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b5e655bef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6a8e669a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RØDSETH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4 495 102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Hesttrøa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927 516 640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