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0eb3cb4172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8d2836d3424304"/>
  </p:sldMasterIdLst>
  <p:sldIdLst>
    <p:sldId xmlns:r="http://schemas.openxmlformats.org/officeDocument/2006/relationships" id="256" r:id="R06243504b08a4097"/>
    <p:sldId xmlns:r="http://schemas.openxmlformats.org/officeDocument/2006/relationships" id="257" r:id="Rbe0fedfedf984458"/>
    <p:sldId xmlns:r="http://schemas.openxmlformats.org/officeDocument/2006/relationships" id="258" r:id="R789ff6f389b348f7"/>
    <p:sldId xmlns:r="http://schemas.openxmlformats.org/officeDocument/2006/relationships" id="259" r:id="Rcb2726cac69a464a"/>
    <p:sldId xmlns:r="http://schemas.openxmlformats.org/officeDocument/2006/relationships" id="260" r:id="Re22398fcddd54cae"/>
    <p:sldId xmlns:r="http://schemas.openxmlformats.org/officeDocument/2006/relationships" id="261" r:id="R5b4f28aed9664422"/>
    <p:sldId xmlns:r="http://schemas.openxmlformats.org/officeDocument/2006/relationships" id="262" r:id="R08595742fa0844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8d2836d3424304" /><Relationship Type="http://schemas.openxmlformats.org/officeDocument/2006/relationships/slide" Target="/ppt/slides/slide1.xml" Id="R06243504b08a4097" /><Relationship Type="http://schemas.openxmlformats.org/officeDocument/2006/relationships/slide" Target="/ppt/slides/slide2.xml" Id="Rbe0fedfedf984458" /><Relationship Type="http://schemas.openxmlformats.org/officeDocument/2006/relationships/slide" Target="/ppt/slides/slide3.xml" Id="R789ff6f389b348f7" /><Relationship Type="http://schemas.openxmlformats.org/officeDocument/2006/relationships/slide" Target="/ppt/slides/slide4.xml" Id="Rcb2726cac69a464a" /><Relationship Type="http://schemas.openxmlformats.org/officeDocument/2006/relationships/slide" Target="/ppt/slides/slide5.xml" Id="Re22398fcddd54cae" /><Relationship Type="http://schemas.openxmlformats.org/officeDocument/2006/relationships/slide" Target="/ppt/slides/slide6.xml" Id="R5b4f28aed9664422" /><Relationship Type="http://schemas.openxmlformats.org/officeDocument/2006/relationships/slide" Target="/ppt/slides/slide7.xml" Id="R08595742fa0844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05702228d43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a609de5f045cb" /><Relationship Type="http://schemas.openxmlformats.org/officeDocument/2006/relationships/theme" Target="/ppt/slideMasters/theme/theme1.xml" Id="R14e66ae3068c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da609de5f045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edbe6b80c4b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1ebeba3b04f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115f34ddd4f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7162f739c4d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aad52b51c43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08816cc654d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3315a9a04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MEKJARVIK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 4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1 108 000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3 038 017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13 203 585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SØRHEIM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JEKTEBERG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STAR OFFSHORE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STRAEN RÅDGIVNING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Mekjarvikveien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MEKJARVIK 4 AS</a:t>
            </a:r>
          </a:p>
        </p:txBody>
      </p:sp>
    </p:spTree>
  </p:cSld>
  <p:clrMapOvr>
    <a:masterClrMapping xmlns:a="http://schemas.openxmlformats.org/drawingml/2006/main"/>
  </p:clrMapOvr>
</p:sld>
</file>