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a571a18a8c47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8720f06eb4162"/>
  </p:sldMasterIdLst>
  <p:sldIdLst>
    <p:sldId xmlns:r="http://schemas.openxmlformats.org/officeDocument/2006/relationships" id="256" r:id="R370550f0b8194999"/>
    <p:sldId xmlns:r="http://schemas.openxmlformats.org/officeDocument/2006/relationships" id="257" r:id="R053b3763c7394d50"/>
    <p:sldId xmlns:r="http://schemas.openxmlformats.org/officeDocument/2006/relationships" id="258" r:id="Rc84e580821894e24"/>
    <p:sldId xmlns:r="http://schemas.openxmlformats.org/officeDocument/2006/relationships" id="259" r:id="R97825e68cdde40f6"/>
    <p:sldId xmlns:r="http://schemas.openxmlformats.org/officeDocument/2006/relationships" id="260" r:id="R44e69765ed6a4356"/>
    <p:sldId xmlns:r="http://schemas.openxmlformats.org/officeDocument/2006/relationships" id="261" r:id="Rb4bbe10b73614d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8720f06eb4162" /><Relationship Type="http://schemas.openxmlformats.org/officeDocument/2006/relationships/slide" Target="/ppt/slides/slide1.xml" Id="R370550f0b8194999" /><Relationship Type="http://schemas.openxmlformats.org/officeDocument/2006/relationships/slide" Target="/ppt/slides/slide2.xml" Id="R053b3763c7394d50" /><Relationship Type="http://schemas.openxmlformats.org/officeDocument/2006/relationships/slide" Target="/ppt/slides/slide3.xml" Id="Rc84e580821894e24" /><Relationship Type="http://schemas.openxmlformats.org/officeDocument/2006/relationships/slide" Target="/ppt/slides/slide4.xml" Id="R97825e68cdde40f6" /><Relationship Type="http://schemas.openxmlformats.org/officeDocument/2006/relationships/slide" Target="/ppt/slides/slide5.xml" Id="R44e69765ed6a4356" /><Relationship Type="http://schemas.openxmlformats.org/officeDocument/2006/relationships/slide" Target="/ppt/slides/slide6.xml" Id="Rb4bbe10b73614d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2a88b2d7a42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17d93539148e9" /><Relationship Type="http://schemas.openxmlformats.org/officeDocument/2006/relationships/theme" Target="/ppt/slideMasters/theme/theme1.xml" Id="Re41b27a76a57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d17d935391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d3843033e4f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98863b9a546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f8078c24c4c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c3bd05a66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e7b60cbd249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b8d0156f342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