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add2e16cfc42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198309733d4f33"/>
  </p:sldMasterIdLst>
  <p:sldIdLst>
    <p:sldId xmlns:r="http://schemas.openxmlformats.org/officeDocument/2006/relationships" id="256" r:id="R75ea76e850194451"/>
    <p:sldId xmlns:r="http://schemas.openxmlformats.org/officeDocument/2006/relationships" id="257" r:id="Rd2dc3bd3d8b24606"/>
    <p:sldId xmlns:r="http://schemas.openxmlformats.org/officeDocument/2006/relationships" id="258" r:id="Rfe00fe836ccf43bc"/>
    <p:sldId xmlns:r="http://schemas.openxmlformats.org/officeDocument/2006/relationships" id="259" r:id="R33c2b4cfd99e4e9c"/>
    <p:sldId xmlns:r="http://schemas.openxmlformats.org/officeDocument/2006/relationships" id="260" r:id="R0baff32709f74976"/>
    <p:sldId xmlns:r="http://schemas.openxmlformats.org/officeDocument/2006/relationships" id="261" r:id="R98d75d2fcf694473"/>
    <p:sldId xmlns:r="http://schemas.openxmlformats.org/officeDocument/2006/relationships" id="262" r:id="R218c094bab9548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198309733d4f33" /><Relationship Type="http://schemas.openxmlformats.org/officeDocument/2006/relationships/slide" Target="/ppt/slides/slide1.xml" Id="R75ea76e850194451" /><Relationship Type="http://schemas.openxmlformats.org/officeDocument/2006/relationships/slide" Target="/ppt/slides/slide2.xml" Id="Rd2dc3bd3d8b24606" /><Relationship Type="http://schemas.openxmlformats.org/officeDocument/2006/relationships/slide" Target="/ppt/slides/slide3.xml" Id="Rfe00fe836ccf43bc" /><Relationship Type="http://schemas.openxmlformats.org/officeDocument/2006/relationships/slide" Target="/ppt/slides/slide4.xml" Id="R33c2b4cfd99e4e9c" /><Relationship Type="http://schemas.openxmlformats.org/officeDocument/2006/relationships/slide" Target="/ppt/slides/slide5.xml" Id="R0baff32709f74976" /><Relationship Type="http://schemas.openxmlformats.org/officeDocument/2006/relationships/slide" Target="/ppt/slides/slide6.xml" Id="R98d75d2fcf694473" /><Relationship Type="http://schemas.openxmlformats.org/officeDocument/2006/relationships/slide" Target="/ppt/slides/slide7.xml" Id="R218c094bab9548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eee8e93dd640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329393d0d14d57" /><Relationship Type="http://schemas.openxmlformats.org/officeDocument/2006/relationships/theme" Target="/ppt/slideMasters/theme/theme1.xml" Id="R88a1c6d938f947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329393d0d14d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a77a0183342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05878f1d449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0914e18c0642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fe44d41a904b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d773e359f341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9b7de410f24c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0a7f985d0540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STORBONDEN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STORBONDEN HOLDING AS ble etablert [år] og holder til i Vanse.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−57 352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654 328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1 578 323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1 896 089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VERE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Oreveien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4560 Vanse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927 655 152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