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b0e08e96b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4130369f14797"/>
  </p:sldMasterIdLst>
  <p:sldIdLst>
    <p:sldId xmlns:r="http://schemas.openxmlformats.org/officeDocument/2006/relationships" id="256" r:id="Ra6d0bff1fb034f83"/>
    <p:sldId xmlns:r="http://schemas.openxmlformats.org/officeDocument/2006/relationships" id="257" r:id="Rafaa4247e683497b"/>
    <p:sldId xmlns:r="http://schemas.openxmlformats.org/officeDocument/2006/relationships" id="258" r:id="Rc53e957b09dc49e6"/>
    <p:sldId xmlns:r="http://schemas.openxmlformats.org/officeDocument/2006/relationships" id="259" r:id="R00db542cc15d4be8"/>
    <p:sldId xmlns:r="http://schemas.openxmlformats.org/officeDocument/2006/relationships" id="260" r:id="Rf74f369414164f7d"/>
    <p:sldId xmlns:r="http://schemas.openxmlformats.org/officeDocument/2006/relationships" id="261" r:id="R3200fe482b994378"/>
    <p:sldId xmlns:r="http://schemas.openxmlformats.org/officeDocument/2006/relationships" id="262" r:id="R2ce11f4d4816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4130369f14797" /><Relationship Type="http://schemas.openxmlformats.org/officeDocument/2006/relationships/slide" Target="/ppt/slides/slide1.xml" Id="Ra6d0bff1fb034f83" /><Relationship Type="http://schemas.openxmlformats.org/officeDocument/2006/relationships/slide" Target="/ppt/slides/slide2.xml" Id="Rafaa4247e683497b" /><Relationship Type="http://schemas.openxmlformats.org/officeDocument/2006/relationships/slide" Target="/ppt/slides/slide3.xml" Id="Rc53e957b09dc49e6" /><Relationship Type="http://schemas.openxmlformats.org/officeDocument/2006/relationships/slide" Target="/ppt/slides/slide4.xml" Id="R00db542cc15d4be8" /><Relationship Type="http://schemas.openxmlformats.org/officeDocument/2006/relationships/slide" Target="/ppt/slides/slide5.xml" Id="Rf74f369414164f7d" /><Relationship Type="http://schemas.openxmlformats.org/officeDocument/2006/relationships/slide" Target="/ppt/slides/slide6.xml" Id="R3200fe482b994378" /><Relationship Type="http://schemas.openxmlformats.org/officeDocument/2006/relationships/slide" Target="/ppt/slides/slide7.xml" Id="R2ce11f4d4816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899e37aee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a86774f047ed" /><Relationship Type="http://schemas.openxmlformats.org/officeDocument/2006/relationships/theme" Target="/ppt/slideMasters/theme/theme1.xml" Id="R10adae0a8ad4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fa86774f0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ccfd3963e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91d3a0e37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f4906f7aa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04f513a20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7ae2b3e38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4bb09ce240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62c86791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