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146ab0214a45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1dfa9b440f4051"/>
  </p:sldMasterIdLst>
  <p:sldIdLst>
    <p:sldId xmlns:r="http://schemas.openxmlformats.org/officeDocument/2006/relationships" id="256" r:id="Rcf87915dbda84d95"/>
    <p:sldId xmlns:r="http://schemas.openxmlformats.org/officeDocument/2006/relationships" id="257" r:id="Ra76c349cbfa449f2"/>
    <p:sldId xmlns:r="http://schemas.openxmlformats.org/officeDocument/2006/relationships" id="258" r:id="Rb5790555c3f342ac"/>
    <p:sldId xmlns:r="http://schemas.openxmlformats.org/officeDocument/2006/relationships" id="259" r:id="R4568bf0bcbb7492a"/>
    <p:sldId xmlns:r="http://schemas.openxmlformats.org/officeDocument/2006/relationships" id="260" r:id="R32259d98e8dc48fe"/>
    <p:sldId xmlns:r="http://schemas.openxmlformats.org/officeDocument/2006/relationships" id="261" r:id="R43657f8d910c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1dfa9b440f4051" /><Relationship Type="http://schemas.openxmlformats.org/officeDocument/2006/relationships/slide" Target="/ppt/slides/slide1.xml" Id="Rcf87915dbda84d95" /><Relationship Type="http://schemas.openxmlformats.org/officeDocument/2006/relationships/slide" Target="/ppt/slides/slide2.xml" Id="Ra76c349cbfa449f2" /><Relationship Type="http://schemas.openxmlformats.org/officeDocument/2006/relationships/slide" Target="/ppt/slides/slide3.xml" Id="Rb5790555c3f342ac" /><Relationship Type="http://schemas.openxmlformats.org/officeDocument/2006/relationships/slide" Target="/ppt/slides/slide4.xml" Id="R4568bf0bcbb7492a" /><Relationship Type="http://schemas.openxmlformats.org/officeDocument/2006/relationships/slide" Target="/ppt/slides/slide5.xml" Id="R32259d98e8dc48fe" /><Relationship Type="http://schemas.openxmlformats.org/officeDocument/2006/relationships/slide" Target="/ppt/slides/slide6.xml" Id="R43657f8d910c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79c6a4f8247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38b4836b34fbf" /><Relationship Type="http://schemas.openxmlformats.org/officeDocument/2006/relationships/theme" Target="/ppt/slideMasters/theme/theme1.xml" Id="R377f0d2cd4c1498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d38b4836b3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9d9485767481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3d2aab2ee4a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ee89a460a46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b08b1e48a49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7c38c07024b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af8e01c0bc48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FELLESFISK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FELLESFISK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247 625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81 744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634 513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712 016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927 723 913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FELLESFISK AS</a:t>
            </a:r>
          </a:p>
        </p:txBody>
      </p:sp>
    </p:spTree>
  </p:cSld>
  <p:clrMapOvr>
    <a:masterClrMapping xmlns:a="http://schemas.openxmlformats.org/drawingml/2006/main"/>
  </p:clrMapOvr>
</p:sld>
</file>