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37352ed83742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7a383c28f9454e"/>
  </p:sldMasterIdLst>
  <p:sldIdLst>
    <p:sldId xmlns:r="http://schemas.openxmlformats.org/officeDocument/2006/relationships" id="256" r:id="Rb125546ac57647ea"/>
    <p:sldId xmlns:r="http://schemas.openxmlformats.org/officeDocument/2006/relationships" id="257" r:id="Ree124ed0b079486d"/>
    <p:sldId xmlns:r="http://schemas.openxmlformats.org/officeDocument/2006/relationships" id="258" r:id="Re4081b06a8c04fd8"/>
    <p:sldId xmlns:r="http://schemas.openxmlformats.org/officeDocument/2006/relationships" id="259" r:id="Rab941c62e5a54e42"/>
    <p:sldId xmlns:r="http://schemas.openxmlformats.org/officeDocument/2006/relationships" id="260" r:id="R20b1ad9a29014ba2"/>
    <p:sldId xmlns:r="http://schemas.openxmlformats.org/officeDocument/2006/relationships" id="261" r:id="R44de1cb6cb354701"/>
    <p:sldId xmlns:r="http://schemas.openxmlformats.org/officeDocument/2006/relationships" id="262" r:id="R0ee32c59a1154a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7a383c28f9454e" /><Relationship Type="http://schemas.openxmlformats.org/officeDocument/2006/relationships/slide" Target="/ppt/slides/slide1.xml" Id="Rb125546ac57647ea" /><Relationship Type="http://schemas.openxmlformats.org/officeDocument/2006/relationships/slide" Target="/ppt/slides/slide2.xml" Id="Ree124ed0b079486d" /><Relationship Type="http://schemas.openxmlformats.org/officeDocument/2006/relationships/slide" Target="/ppt/slides/slide3.xml" Id="Re4081b06a8c04fd8" /><Relationship Type="http://schemas.openxmlformats.org/officeDocument/2006/relationships/slide" Target="/ppt/slides/slide4.xml" Id="Rab941c62e5a54e42" /><Relationship Type="http://schemas.openxmlformats.org/officeDocument/2006/relationships/slide" Target="/ppt/slides/slide5.xml" Id="R20b1ad9a29014ba2" /><Relationship Type="http://schemas.openxmlformats.org/officeDocument/2006/relationships/slide" Target="/ppt/slides/slide6.xml" Id="R44de1cb6cb354701" /><Relationship Type="http://schemas.openxmlformats.org/officeDocument/2006/relationships/slide" Target="/ppt/slides/slide7.xml" Id="R0ee32c59a1154a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5c3d8e84864d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89dcf88114d7c" /><Relationship Type="http://schemas.openxmlformats.org/officeDocument/2006/relationships/theme" Target="/ppt/slideMasters/theme/theme1.xml" Id="R884f15aa900e4f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389dcf88114d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0ddf0da4c49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4536a1d5646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225a2fff44c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0a8864fcc45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f429c51c145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ac3bd515e45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9cff9bad748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G. HAGEN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33 155 082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−4 119 394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−6 741 080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40 106 065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74 691 657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HOLDING AS  –  91,6 %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2,7 %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9600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42 79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ghagen@ghagen.no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927 764 458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