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ae6004a9147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73b6fe0ebc4140"/>
  </p:sldMasterIdLst>
  <p:sldIdLst>
    <p:sldId xmlns:r="http://schemas.openxmlformats.org/officeDocument/2006/relationships" id="256" r:id="Ra34e5cc9318342c6"/>
    <p:sldId xmlns:r="http://schemas.openxmlformats.org/officeDocument/2006/relationships" id="257" r:id="R13ba38315b834cfc"/>
    <p:sldId xmlns:r="http://schemas.openxmlformats.org/officeDocument/2006/relationships" id="258" r:id="Ra7ef43ae4896462e"/>
    <p:sldId xmlns:r="http://schemas.openxmlformats.org/officeDocument/2006/relationships" id="259" r:id="R1275f3dfb1774c47"/>
    <p:sldId xmlns:r="http://schemas.openxmlformats.org/officeDocument/2006/relationships" id="260" r:id="R17391263a43e44b5"/>
    <p:sldId xmlns:r="http://schemas.openxmlformats.org/officeDocument/2006/relationships" id="261" r:id="Ra476e52d6e894eac"/>
    <p:sldId xmlns:r="http://schemas.openxmlformats.org/officeDocument/2006/relationships" id="262" r:id="R36e6c891734d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3b6fe0ebc4140" /><Relationship Type="http://schemas.openxmlformats.org/officeDocument/2006/relationships/slide" Target="/ppt/slides/slide1.xml" Id="Ra34e5cc9318342c6" /><Relationship Type="http://schemas.openxmlformats.org/officeDocument/2006/relationships/slide" Target="/ppt/slides/slide2.xml" Id="R13ba38315b834cfc" /><Relationship Type="http://schemas.openxmlformats.org/officeDocument/2006/relationships/slide" Target="/ppt/slides/slide3.xml" Id="Ra7ef43ae4896462e" /><Relationship Type="http://schemas.openxmlformats.org/officeDocument/2006/relationships/slide" Target="/ppt/slides/slide4.xml" Id="R1275f3dfb1774c47" /><Relationship Type="http://schemas.openxmlformats.org/officeDocument/2006/relationships/slide" Target="/ppt/slides/slide5.xml" Id="R17391263a43e44b5" /><Relationship Type="http://schemas.openxmlformats.org/officeDocument/2006/relationships/slide" Target="/ppt/slides/slide6.xml" Id="Ra476e52d6e894eac" /><Relationship Type="http://schemas.openxmlformats.org/officeDocument/2006/relationships/slide" Target="/ppt/slides/slide7.xml" Id="R36e6c891734d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62771fe164e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9eabc799143f4" /><Relationship Type="http://schemas.openxmlformats.org/officeDocument/2006/relationships/theme" Target="/ppt/slideMasters/theme/theme1.xml" Id="R3a3710d0ad30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b9eabc799143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5b3be1d3d45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acda8e5804e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ca732c3db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649c2da7648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0473c6a9744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bab49cd5f4b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de57e44fb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MARIUNOR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E6 Eiendom AS, 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927 885 131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