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42716e9f1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a726eaa2c4c35"/>
  </p:sldMasterIdLst>
  <p:sldIdLst>
    <p:sldId xmlns:r="http://schemas.openxmlformats.org/officeDocument/2006/relationships" id="256" r:id="R644124f31492422d"/>
    <p:sldId xmlns:r="http://schemas.openxmlformats.org/officeDocument/2006/relationships" id="257" r:id="R94c4cff5755d4bc3"/>
    <p:sldId xmlns:r="http://schemas.openxmlformats.org/officeDocument/2006/relationships" id="258" r:id="R8d26860deb714569"/>
    <p:sldId xmlns:r="http://schemas.openxmlformats.org/officeDocument/2006/relationships" id="259" r:id="R59e4df749fa04b78"/>
    <p:sldId xmlns:r="http://schemas.openxmlformats.org/officeDocument/2006/relationships" id="260" r:id="R757bdecabdac4668"/>
    <p:sldId xmlns:r="http://schemas.openxmlformats.org/officeDocument/2006/relationships" id="261" r:id="R4a7c3ee3e3264455"/>
    <p:sldId xmlns:r="http://schemas.openxmlformats.org/officeDocument/2006/relationships" id="262" r:id="R65ca932ebf60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a726eaa2c4c35" /><Relationship Type="http://schemas.openxmlformats.org/officeDocument/2006/relationships/slide" Target="/ppt/slides/slide1.xml" Id="R644124f31492422d" /><Relationship Type="http://schemas.openxmlformats.org/officeDocument/2006/relationships/slide" Target="/ppt/slides/slide2.xml" Id="R94c4cff5755d4bc3" /><Relationship Type="http://schemas.openxmlformats.org/officeDocument/2006/relationships/slide" Target="/ppt/slides/slide3.xml" Id="R8d26860deb714569" /><Relationship Type="http://schemas.openxmlformats.org/officeDocument/2006/relationships/slide" Target="/ppt/slides/slide4.xml" Id="R59e4df749fa04b78" /><Relationship Type="http://schemas.openxmlformats.org/officeDocument/2006/relationships/slide" Target="/ppt/slides/slide5.xml" Id="R757bdecabdac4668" /><Relationship Type="http://schemas.openxmlformats.org/officeDocument/2006/relationships/slide" Target="/ppt/slides/slide6.xml" Id="R4a7c3ee3e3264455" /><Relationship Type="http://schemas.openxmlformats.org/officeDocument/2006/relationships/slide" Target="/ppt/slides/slide7.xml" Id="R65ca932ebf60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c33ea99e24f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68d7443b44fa" /><Relationship Type="http://schemas.openxmlformats.org/officeDocument/2006/relationships/theme" Target="/ppt/slideMasters/theme/theme1.xml" Id="R8e0caba00c32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6f68d7443b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507d3577445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7b148b00a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9ef7cd84648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4270154742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e8a73850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5f56b6374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de0c9aea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−3 468 951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9 096 809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446 113 982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942 783 969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